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63" r:id="rId3"/>
    <p:sldId id="281" r:id="rId4"/>
    <p:sldId id="285" r:id="rId5"/>
    <p:sldId id="258" r:id="rId6"/>
    <p:sldId id="283" r:id="rId7"/>
    <p:sldId id="260" r:id="rId8"/>
    <p:sldId id="284" r:id="rId9"/>
    <p:sldId id="262" r:id="rId10"/>
    <p:sldId id="280" r:id="rId11"/>
    <p:sldId id="282" r:id="rId12"/>
    <p:sldId id="265" r:id="rId13"/>
    <p:sldId id="266" r:id="rId14"/>
    <p:sldId id="267" r:id="rId15"/>
    <p:sldId id="270" r:id="rId16"/>
    <p:sldId id="272" r:id="rId17"/>
    <p:sldId id="273" r:id="rId18"/>
    <p:sldId id="276" r:id="rId19"/>
    <p:sldId id="277" r:id="rId20"/>
    <p:sldId id="278" r:id="rId21"/>
    <p:sldId id="268" r:id="rId22"/>
    <p:sldId id="279" r:id="rId23"/>
    <p:sldId id="259" r:id="rId24"/>
    <p:sldId id="287" r:id="rId25"/>
  </p:sldIdLst>
  <p:sldSz cx="9144000" cy="5143500" type="screen16x9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324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616EB-BA62-458A-B20C-67B580496117}" type="datetimeFigureOut">
              <a:rPr lang="fr-FR" smtClean="0"/>
              <a:pPr/>
              <a:t>29/07/2014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255B0-FB2B-478E-8192-A86CC66D31E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97661_645283002174311_286732677_n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557371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012160" y="699542"/>
            <a:ext cx="29523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</a:rPr>
              <a:t>Les champs de lavande, immersion dans le grand bleu .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/>
            </a:r>
            <a:br>
              <a:rPr lang="fr-FR" dirty="0" smtClean="0">
                <a:solidFill>
                  <a:srgbClr val="FFFF00"/>
                </a:solidFill>
              </a:rPr>
            </a:br>
            <a:r>
              <a:rPr lang="fr-FR" dirty="0" smtClean="0">
                <a:solidFill>
                  <a:srgbClr val="FFFF00"/>
                </a:solidFill>
              </a:rPr>
              <a:t>Fermez les yeux, respirez... Vous êtes en Provence !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 La Provence des champs de lavande en fleurs!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  C'est au </a:t>
            </a:r>
            <a:r>
              <a:rPr lang="fr-FR" dirty="0" err="1" smtClean="0">
                <a:solidFill>
                  <a:srgbClr val="FFFF00"/>
                </a:solidFill>
              </a:rPr>
              <a:t>coeur</a:t>
            </a:r>
            <a:r>
              <a:rPr lang="fr-FR" dirty="0" smtClean="0">
                <a:solidFill>
                  <a:srgbClr val="FFFF00"/>
                </a:solidFill>
              </a:rPr>
              <a:t> de l'été, de la mi juin à début août, qu'on les voit onduler comme une prairie bleue.</a:t>
            </a:r>
            <a:endParaRPr lang="fr-FR" dirty="0">
              <a:solidFill>
                <a:srgbClr val="FFFF00"/>
              </a:solidFill>
            </a:endParaRPr>
          </a:p>
        </p:txBody>
      </p:sp>
      <p:pic>
        <p:nvPicPr>
          <p:cNvPr id="24582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336049"/>
            <a:ext cx="3179837" cy="564288"/>
          </a:xfrm>
          <a:prstGeom prst="rect">
            <a:avLst/>
          </a:prstGeom>
          <a:noFill/>
        </p:spPr>
      </p:pic>
      <p:pic>
        <p:nvPicPr>
          <p:cNvPr id="5" name="Picture 30" descr="Image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241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7000">
    <p:dissolve/>
    <p:sndAc>
      <p:stSnd>
        <p:snd r:embed="rId2" name="Enrico Macias - La lavande   Le grain de blé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encrypted-tbn1.gstatic.com/images?q=tbn:ANd9GcQIX3cGAigI-4dGxhlx7cjy4z0OJBVwOF9HqUPSlCwItKHSUr3r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843558"/>
            <a:ext cx="3168352" cy="3384376"/>
          </a:xfrm>
          <a:prstGeom prst="rect">
            <a:avLst/>
          </a:prstGeom>
          <a:ln w="228600" cap="sq" cmpd="thickThin">
            <a:solidFill>
              <a:schemeClr val="accent4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Picture 6" descr="http://idata.over-blog.com/3/39/16/67/DOSSIER-W-W/21110-COIN-FLEUR-BLE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3597400" cy="4185743"/>
          </a:xfrm>
          <a:prstGeom prst="rect">
            <a:avLst/>
          </a:prstGeom>
          <a:noFill/>
        </p:spPr>
      </p:pic>
      <p:pic>
        <p:nvPicPr>
          <p:cNvPr id="23554" name="Picture 2" descr="les-champs-de-lavande-en-provence-98087-w460_imagesia-com_174w_lar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7494"/>
            <a:ext cx="4248472" cy="453118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http://www.vincent-formica.com/Provence%20cabanons/bin/images/medium/Images_de_Provence_Cabanon_Lavande_20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6" name="Picture 6" descr="LE VIOLINE ET LA COULEUR DE LA LAVAN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59925_651624878206790_1554264474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du Blog cabschau.centerblog.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05563_642796085756336_1113599814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media.paperblog.fr/i/661/6612337/champs-lavande-L-bO220n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13829_652022101500401_108760577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bonjourparis.com/static/img/images-destinations/provence/provence-market.andrewhowat.flk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yourprivateprovence.com/wp-content/uploads/2014/01/lavender-in-Prove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43657_648262525209692_1971756959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79237_650384768330801_1669669923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79942_646767388692539_188471066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00111_642796595756285_830597770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20541_646766722025939_1972867924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22050_652016288167649_899313057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75267_652715308097747_1056202355_n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77080_648268151875796_1946002463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003965_648720705163874_1922703746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94605_645278505508094_1536422728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http://idata.over-blog.com/3/39/16/67/DOSSIER-W-W/21110-COIN-FLEUR-BLEU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-164554"/>
            <a:ext cx="5292080" cy="48495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150586_657135237655754_939537333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05193_656254547743823_1480823922_n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411510"/>
            <a:ext cx="79573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i="1" dirty="0" smtClean="0">
                <a:solidFill>
                  <a:srgbClr val="FFFF00"/>
                </a:solidFill>
              </a:rPr>
              <a:t>La Lavande elle s'étend,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S'étire, et, ondule.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Recouvrent le plateau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D'un mauve velouté.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/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Elle émerveille les yeux,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Elle colore les champs violet.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La où dansent les abeilles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En nuage bourdonnant,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La lavande doucement,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Flotte dans l'air.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/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Tandis que le soleil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Généreux et abondant,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Réchauffe les cailloux,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De ses rayons ardents,</a:t>
            </a:r>
            <a:br>
              <a:rPr lang="fr-FR" sz="1600" b="1" i="1" dirty="0" smtClean="0">
                <a:solidFill>
                  <a:srgbClr val="FFFF00"/>
                </a:solidFill>
              </a:rPr>
            </a:br>
            <a:r>
              <a:rPr lang="fr-FR" sz="1600" b="1" i="1" dirty="0" smtClean="0">
                <a:solidFill>
                  <a:srgbClr val="FFFF00"/>
                </a:solidFill>
              </a:rPr>
              <a:t>Sous la voute épurée.</a:t>
            </a:r>
            <a:r>
              <a:rPr lang="fr-FR" sz="1600" b="1" i="1" dirty="0" smtClean="0">
                <a:solidFill>
                  <a:srgbClr val="7030A0"/>
                </a:solidFill>
              </a:rPr>
              <a:t/>
            </a:r>
            <a:br>
              <a:rPr lang="fr-FR" sz="1600" b="1" i="1" dirty="0" smtClean="0">
                <a:solidFill>
                  <a:srgbClr val="7030A0"/>
                </a:solidFill>
              </a:rPr>
            </a:br>
            <a:r>
              <a:rPr lang="fr-FR" sz="1600" b="1" i="1" dirty="0" smtClean="0">
                <a:solidFill>
                  <a:srgbClr val="7030A0"/>
                </a:solidFill>
              </a:rPr>
              <a:t>D'un immense ciel bleu.</a:t>
            </a:r>
            <a:endParaRPr lang="fr-FR" sz="1600" b="1" i="1" dirty="0">
              <a:solidFill>
                <a:srgbClr val="7030A0"/>
              </a:solidFill>
            </a:endParaRPr>
          </a:p>
        </p:txBody>
      </p:sp>
      <p:pic>
        <p:nvPicPr>
          <p:cNvPr id="3" name="Picture 2" descr="C:\Users\Marinette\Desktop\pixiz_53d648aabfe3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131590"/>
            <a:ext cx="3269968" cy="2585780"/>
          </a:xfrm>
          <a:prstGeom prst="rect">
            <a:avLst/>
          </a:prstGeom>
          <a:noFill/>
        </p:spPr>
      </p:pic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6939" y="4299942"/>
            <a:ext cx="2727061" cy="627534"/>
          </a:xfrm>
          <a:prstGeom prst="rect">
            <a:avLst/>
          </a:prstGeom>
          <a:noFill/>
        </p:spPr>
      </p:pic>
      <p:pic>
        <p:nvPicPr>
          <p:cNvPr id="37892" name="Picture 4" descr="http://p4.storage.canalblog.com/49/18/431423/85123893_o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54131" y="997531"/>
            <a:ext cx="4122042" cy="2661968"/>
          </a:xfrm>
          <a:prstGeom prst="rect">
            <a:avLst/>
          </a:prstGeom>
          <a:noFill/>
        </p:spPr>
      </p:pic>
      <p:pic>
        <p:nvPicPr>
          <p:cNvPr id="9" name="Picture 30" descr="Image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8" y="0"/>
            <a:ext cx="914241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16</Words>
  <Application>Microsoft Office PowerPoint</Application>
  <PresentationFormat>Affichage à l'écran (16:9)</PresentationFormat>
  <Paragraphs>5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Marinette</dc:creator>
  <cp:lastModifiedBy>Marinette</cp:lastModifiedBy>
  <cp:revision>22</cp:revision>
  <dcterms:created xsi:type="dcterms:W3CDTF">2014-07-27T14:23:53Z</dcterms:created>
  <dcterms:modified xsi:type="dcterms:W3CDTF">2014-07-29T08:10:20Z</dcterms:modified>
</cp:coreProperties>
</file>