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</p:sldIdLst>
  <p:sldSz cx="9144000" cy="5715000" type="screen16x1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213"/>
    <a:srgbClr val="4E571D"/>
    <a:srgbClr val="BCBC61"/>
    <a:srgbClr val="598533"/>
    <a:srgbClr val="A4A40E"/>
    <a:srgbClr val="5A1F16"/>
    <a:srgbClr val="99CC00"/>
    <a:srgbClr val="66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2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84" y="-45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3677C-8304-4C10-94C8-914058C1DABE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BE461-19E3-40DD-A1DE-68365BDBF4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69FD3-7BE5-4130-A7F4-6D241664D570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7E4C1-C665-4BFD-8802-DB91915E4E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1C844-A522-47C3-B0FA-ACFC90C9A5A5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11F2B-6309-46C5-8C5C-D81B2AA82A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767DD-EC3F-4222-95C8-D5CB2E6205F2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5147D-FEEE-4014-BED2-AE433459CE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7DDBD-8030-4B25-9898-41219BB5932D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C8B2B-F4FD-4D3D-917B-48F3C2EB01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49F1A-CA35-45CB-8032-43E516F522CD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6C4DB-D3B3-4E06-B57F-CE8C6988ED1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AA703-F051-4BD7-8D3F-DE90AA4772F3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D6570-5464-4FC0-897A-DEFDF2E67C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44E4D-6A84-41E6-9F6A-DA47E7D8967E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37156-214E-4567-97F8-AF136DB6C56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65B5D-BFDB-4D01-9FD0-F085DFAAC5B4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584C9-EDCA-4144-B485-61195CCFFDE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3EF54-36AE-45F4-BE9A-104A8EA1C236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A10F0-9C20-482F-98EC-6BCED4D03CE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D9E52-B056-469C-A2B3-555FAD747D05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A3ABF9-80BC-49AF-82FC-08A84F273E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991C04-C13B-4A2F-964A-427394BF7B93}" type="datetimeFigureOut">
              <a:rPr lang="fr-FR"/>
              <a:pPr>
                <a:defRPr/>
              </a:pPr>
              <a:t>05/07/2018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AD756D-976D-49C5-9689-8C602D3A59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5" r:id="rId3"/>
    <p:sldLayoutId id="2147483764" r:id="rId4"/>
    <p:sldLayoutId id="2147483763" r:id="rId5"/>
    <p:sldLayoutId id="2147483762" r:id="rId6"/>
    <p:sldLayoutId id="2147483761" r:id="rId7"/>
    <p:sldLayoutId id="2147483760" r:id="rId8"/>
    <p:sldLayoutId id="2147483759" r:id="rId9"/>
    <p:sldLayoutId id="2147483758" r:id="rId10"/>
    <p:sldLayoutId id="2147483757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/>
            </a:extLst>
          </p:cNvPr>
          <p:cNvSpPr/>
          <p:nvPr/>
        </p:nvSpPr>
        <p:spPr>
          <a:xfrm>
            <a:off x="154305" y="4366260"/>
            <a:ext cx="8835389" cy="11627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prstTxWarp prst="textTriangleInverted">
              <a:avLst>
                <a:gd name="adj" fmla="val 45085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263213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La  forêt : un  endroit grandiose, sécurisant et relaxant ! </a:t>
            </a:r>
            <a:endParaRPr lang="fr-FR" b="1" dirty="0">
              <a:ln w="9525">
                <a:solidFill>
                  <a:schemeClr val="bg1"/>
                </a:solidFill>
                <a:prstDash val="solid"/>
              </a:ln>
              <a:solidFill>
                <a:srgbClr val="263213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Shape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267200" y="25527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16226" y="354330"/>
            <a:ext cx="7921487" cy="49561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Image 5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06287" y="411480"/>
            <a:ext cx="7931426" cy="500634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Click="0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220411" y="330910"/>
            <a:ext cx="6784746" cy="5057175"/>
          </a:xfrm>
          <a:prstGeom prst="rect">
            <a:avLst/>
          </a:prstGeom>
          <a:ln w="38100">
            <a:noFill/>
          </a:ln>
          <a:effectLst>
            <a:softEdge rad="127000"/>
          </a:effectLst>
        </p:spPr>
      </p:pic>
      <p:pic>
        <p:nvPicPr>
          <p:cNvPr id="6" name="Image 5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/>
            </a:extLst>
          </a:blip>
          <a:srcRect l="3913" r="4782"/>
          <a:stretch/>
        </p:blipFill>
        <p:spPr>
          <a:xfrm>
            <a:off x="447261" y="326914"/>
            <a:ext cx="8249478" cy="506117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36105" y="341718"/>
            <a:ext cx="7911548" cy="505318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190625" y="361951"/>
            <a:ext cx="6800850" cy="500062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152525" y="333375"/>
            <a:ext cx="6838950" cy="501967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/>
            </a:extLst>
          </a:blip>
          <a:srcRect l="3187" t="5832" r="892" b="4667"/>
          <a:stretch/>
        </p:blipFill>
        <p:spPr>
          <a:xfrm>
            <a:off x="1000124" y="333375"/>
            <a:ext cx="7172325" cy="51149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152525" y="352425"/>
            <a:ext cx="6877050" cy="502919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1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03115" y="340468"/>
            <a:ext cx="7964917" cy="504379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66928" y="350196"/>
            <a:ext cx="3900792" cy="503892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776281" y="330741"/>
            <a:ext cx="3982787" cy="504379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3250" y="320675"/>
            <a:ext cx="7937500" cy="504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42025" y="321013"/>
            <a:ext cx="7908588" cy="50778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rcRect r="50117"/>
          <a:stretch>
            <a:fillRect/>
          </a:stretch>
        </p:blipFill>
        <p:spPr bwMode="auto">
          <a:xfrm>
            <a:off x="457200" y="174625"/>
            <a:ext cx="41148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169863"/>
            <a:ext cx="4114800" cy="539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57201" y="165371"/>
            <a:ext cx="8229598" cy="5398851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" y="36576"/>
            <a:ext cx="9144000" cy="56779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62275" y="525463"/>
            <a:ext cx="3228975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rcRect t="11404" r="2994" b="2895"/>
          <a:stretch>
            <a:fillRect/>
          </a:stretch>
        </p:blipFill>
        <p:spPr bwMode="auto">
          <a:xfrm>
            <a:off x="6288088" y="525463"/>
            <a:ext cx="2798762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13" y="530225"/>
            <a:ext cx="2838450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6"/>
          <a:srcRect t="5702" b="4369"/>
          <a:stretch>
            <a:fillRect/>
          </a:stretch>
        </p:blipFill>
        <p:spPr bwMode="auto">
          <a:xfrm>
            <a:off x="-11113" y="-19050"/>
            <a:ext cx="9144001" cy="587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rcRect t="3494" b="3264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5"/>
          <a:srcRect l="25517" r="28621"/>
          <a:stretch>
            <a:fillRect/>
          </a:stretch>
        </p:blipFill>
        <p:spPr bwMode="auto">
          <a:xfrm>
            <a:off x="2333625" y="0"/>
            <a:ext cx="41925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5"/>
          <a:srcRect l="71379"/>
          <a:stretch>
            <a:fillRect/>
          </a:stretch>
        </p:blipFill>
        <p:spPr bwMode="auto">
          <a:xfrm>
            <a:off x="6526213" y="-3175"/>
            <a:ext cx="2617787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5"/>
          <a:srcRect r="74483"/>
          <a:stretch>
            <a:fillRect/>
          </a:stretch>
        </p:blipFill>
        <p:spPr bwMode="auto">
          <a:xfrm>
            <a:off x="0" y="12700"/>
            <a:ext cx="2333625" cy="570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0" y="-1"/>
            <a:ext cx="9143999" cy="571000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-20638"/>
            <a:ext cx="4572000" cy="2895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2857500"/>
            <a:ext cx="4572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5"/>
          <a:srcRect r="50000"/>
          <a:stretch>
            <a:fillRect/>
          </a:stretch>
        </p:blipFill>
        <p:spPr bwMode="auto">
          <a:xfrm>
            <a:off x="0" y="-17463"/>
            <a:ext cx="4572000" cy="573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5"/>
          <a:srcRect l="50000"/>
          <a:stretch>
            <a:fillRect/>
          </a:stretch>
        </p:blipFill>
        <p:spPr bwMode="auto">
          <a:xfrm>
            <a:off x="4572000" y="0"/>
            <a:ext cx="457200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6"/>
          <a:srcRect r="50000"/>
          <a:stretch>
            <a:fillRect/>
          </a:stretch>
        </p:blipFill>
        <p:spPr bwMode="auto">
          <a:xfrm>
            <a:off x="0" y="6350"/>
            <a:ext cx="4572000" cy="570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6"/>
          <a:srcRect l="50000"/>
          <a:stretch>
            <a:fillRect/>
          </a:stretch>
        </p:blipFill>
        <p:spPr bwMode="auto">
          <a:xfrm>
            <a:off x="4572000" y="-23813"/>
            <a:ext cx="4572000" cy="573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7"/>
          <a:srcRect b="50314"/>
          <a:stretch>
            <a:fillRect/>
          </a:stretch>
        </p:blipFill>
        <p:spPr bwMode="auto">
          <a:xfrm>
            <a:off x="0" y="-23813"/>
            <a:ext cx="9144000" cy="2857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7"/>
          <a:srcRect t="49686"/>
          <a:stretch>
            <a:fillRect/>
          </a:stretch>
        </p:blipFill>
        <p:spPr bwMode="auto">
          <a:xfrm>
            <a:off x="0" y="2814638"/>
            <a:ext cx="9144000" cy="290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000"/>
                            </p:stCondLst>
                            <p:childTnLst>
                              <p:par>
                                <p:cTn id="73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rcRect b="50000"/>
          <a:stretch>
            <a:fillRect/>
          </a:stretch>
        </p:blipFill>
        <p:spPr bwMode="auto">
          <a:xfrm>
            <a:off x="0" y="0"/>
            <a:ext cx="9144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rcRect t="49361"/>
          <a:stretch>
            <a:fillRect/>
          </a:stretch>
        </p:blipFill>
        <p:spPr bwMode="auto">
          <a:xfrm>
            <a:off x="0" y="2820988"/>
            <a:ext cx="9144000" cy="289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9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9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rcRect l="1357" t="2818" r="2034" b="5711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/>
          <a:srcRect l="3835" r="4124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3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4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rcRect l="3696" r="3802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4"/>
          <a:srcRect r="1305" b="3131"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9525" y="12700"/>
            <a:ext cx="458152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-12700"/>
            <a:ext cx="4581525" cy="574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D1DCF0"/>
            </a:gs>
            <a:gs pos="0">
              <a:schemeClr val="accent1">
                <a:lumMod val="5000"/>
                <a:lumOff val="95000"/>
              </a:schemeClr>
            </a:gs>
            <a:gs pos="60000">
              <a:schemeClr val="accent1">
                <a:lumMod val="60000"/>
                <a:lumOff val="40000"/>
              </a:schemeClr>
            </a:gs>
            <a:gs pos="76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9761" y="308114"/>
            <a:ext cx="5392470" cy="51335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>
            <a:extLst>
              <a:ext uri="{FF2B5EF4-FFF2-40B4-BE49-F238E27FC236}"/>
            </a:extLst>
          </p:cNvPr>
          <p:cNvSpPr/>
          <p:nvPr/>
        </p:nvSpPr>
        <p:spPr>
          <a:xfrm>
            <a:off x="5387009" y="3568148"/>
            <a:ext cx="3597964" cy="14709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BE" sz="3600" b="1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Gabriola" panose="04040605051002020D02" pitchFamily="82" charset="0"/>
              </a:rPr>
              <a:t>Un montage de Annie</a:t>
            </a:r>
            <a:r>
              <a:rPr lang="fr-BE" sz="2800" b="1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Gabriola" panose="04040605051002020D02" pitchFamily="82" charset="0"/>
              </a:rPr>
              <a:t>.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1538" y="2990850"/>
            <a:ext cx="1628775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" y="3817938"/>
            <a:ext cx="1117600" cy="139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050" y="1247775"/>
            <a:ext cx="611188" cy="76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6361</TotalTime>
  <Words>0</Words>
  <Application>Microsoft Office PowerPoint</Application>
  <PresentationFormat>Affichage à l'écran (16:10)</PresentationFormat>
  <Paragraphs>0</Paragraphs>
  <Slides>13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Annie Charlier-Dussart</dc:creator>
  <cp:lastModifiedBy>Jean-Louis</cp:lastModifiedBy>
  <cp:revision>138</cp:revision>
  <dcterms:created xsi:type="dcterms:W3CDTF">2018-04-01T21:25:22Z</dcterms:created>
  <dcterms:modified xsi:type="dcterms:W3CDTF">2018-07-05T06:35:14Z</dcterms:modified>
</cp:coreProperties>
</file>