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5" r:id="rId2"/>
    <p:sldId id="302" r:id="rId3"/>
    <p:sldId id="303" r:id="rId4"/>
    <p:sldId id="256" r:id="rId5"/>
    <p:sldId id="296" r:id="rId6"/>
    <p:sldId id="297" r:id="rId7"/>
    <p:sldId id="259" r:id="rId8"/>
    <p:sldId id="292" r:id="rId9"/>
    <p:sldId id="261" r:id="rId10"/>
    <p:sldId id="293" r:id="rId11"/>
    <p:sldId id="298" r:id="rId12"/>
    <p:sldId id="291" r:id="rId13"/>
    <p:sldId id="264" r:id="rId14"/>
    <p:sldId id="266" r:id="rId15"/>
    <p:sldId id="295" r:id="rId16"/>
    <p:sldId id="268" r:id="rId17"/>
    <p:sldId id="29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83" r:id="rId26"/>
    <p:sldId id="284" r:id="rId27"/>
    <p:sldId id="285" r:id="rId28"/>
    <p:sldId id="300" r:id="rId29"/>
    <p:sldId id="287" r:id="rId30"/>
    <p:sldId id="288" r:id="rId31"/>
    <p:sldId id="301" r:id="rId32"/>
    <p:sldId id="290" r:id="rId33"/>
    <p:sldId id="304" r:id="rId34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1134" y="32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333D8-35D8-4602-A0D8-DAB861BC6C57}" type="datetimeFigureOut">
              <a:rPr lang="fr-FR" smtClean="0"/>
              <a:t>13/07/2016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5B87C2-B9EB-4517-ABEC-81F5C3AB9F8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70205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333D8-35D8-4602-A0D8-DAB861BC6C57}" type="datetimeFigureOut">
              <a:rPr lang="fr-FR" smtClean="0"/>
              <a:t>13/07/2016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5B87C2-B9EB-4517-ABEC-81F5C3AB9F8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60100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333D8-35D8-4602-A0D8-DAB861BC6C57}" type="datetimeFigureOut">
              <a:rPr lang="fr-FR" smtClean="0"/>
              <a:t>13/07/2016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5B87C2-B9EB-4517-ABEC-81F5C3AB9F8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80250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333D8-35D8-4602-A0D8-DAB861BC6C57}" type="datetimeFigureOut">
              <a:rPr lang="fr-FR" smtClean="0"/>
              <a:t>13/07/2016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5B87C2-B9EB-4517-ABEC-81F5C3AB9F8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9366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333D8-35D8-4602-A0D8-DAB861BC6C57}" type="datetimeFigureOut">
              <a:rPr lang="fr-FR" smtClean="0"/>
              <a:t>13/07/2016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5B87C2-B9EB-4517-ABEC-81F5C3AB9F8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0141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333D8-35D8-4602-A0D8-DAB861BC6C57}" type="datetimeFigureOut">
              <a:rPr lang="fr-FR" smtClean="0"/>
              <a:t>13/07/2016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5B87C2-B9EB-4517-ABEC-81F5C3AB9F8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44563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333D8-35D8-4602-A0D8-DAB861BC6C57}" type="datetimeFigureOut">
              <a:rPr lang="fr-FR" smtClean="0"/>
              <a:t>13/07/2016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5B87C2-B9EB-4517-ABEC-81F5C3AB9F8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62686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333D8-35D8-4602-A0D8-DAB861BC6C57}" type="datetimeFigureOut">
              <a:rPr lang="fr-FR" smtClean="0"/>
              <a:t>13/07/2016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5B87C2-B9EB-4517-ABEC-81F5C3AB9F8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96099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333D8-35D8-4602-A0D8-DAB861BC6C57}" type="datetimeFigureOut">
              <a:rPr lang="fr-FR" smtClean="0"/>
              <a:t>13/07/2016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5B87C2-B9EB-4517-ABEC-81F5C3AB9F8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67117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333D8-35D8-4602-A0D8-DAB861BC6C57}" type="datetimeFigureOut">
              <a:rPr lang="fr-FR" smtClean="0"/>
              <a:t>13/07/2016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5B87C2-B9EB-4517-ABEC-81F5C3AB9F8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13981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333D8-35D8-4602-A0D8-DAB861BC6C57}" type="datetimeFigureOut">
              <a:rPr lang="fr-FR" smtClean="0"/>
              <a:t>13/07/2016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5B87C2-B9EB-4517-ABEC-81F5C3AB9F8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7080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2333D8-35D8-4602-A0D8-DAB861BC6C57}" type="datetimeFigureOut">
              <a:rPr lang="fr-FR" smtClean="0"/>
              <a:t>13/07/2016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5B87C2-B9EB-4517-ABEC-81F5C3AB9F8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474585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http://ppsmania.net/" TargetMode="External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8" y="20975"/>
            <a:ext cx="2700000" cy="3600000"/>
          </a:xfrm>
          <a:prstGeom prst="rect">
            <a:avLst/>
          </a:prstGeom>
        </p:spPr>
      </p:pic>
      <p:pic>
        <p:nvPicPr>
          <p:cNvPr id="5" name="Espace réservé du contenu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549" t="2660" r="10399" b="59292"/>
          <a:stretch/>
        </p:blipFill>
        <p:spPr>
          <a:xfrm>
            <a:off x="5903848" y="-11108"/>
            <a:ext cx="3222422" cy="3632084"/>
          </a:xfrm>
          <a:prstGeom prst="rect">
            <a:avLst/>
          </a:prstGeom>
        </p:spPr>
      </p:pic>
      <p:pic>
        <p:nvPicPr>
          <p:cNvPr id="6" name="Espace réservé du contenu 3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918" t="4041" r="7970" b="2110"/>
          <a:stretch/>
        </p:blipFill>
        <p:spPr>
          <a:xfrm>
            <a:off x="8303" y="-772"/>
            <a:ext cx="3176775" cy="3600000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197364" y="3429000"/>
            <a:ext cx="8712968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dirty="0" smtClean="0">
                <a:latin typeface="Algerian" pitchFamily="82" charset="0"/>
              </a:rPr>
              <a:t>              </a:t>
            </a:r>
            <a:r>
              <a:rPr lang="fr-FR" sz="6000" dirty="0" smtClean="0">
                <a:latin typeface="Parchment" pitchFamily="66" charset="0"/>
              </a:rPr>
              <a:t>(</a:t>
            </a:r>
            <a:r>
              <a:rPr lang="fr-FR" sz="3200" dirty="0" smtClean="0">
                <a:latin typeface="Algerian" pitchFamily="82" charset="0"/>
              </a:rPr>
              <a:t> </a:t>
            </a:r>
            <a:r>
              <a:rPr lang="fr-FR" sz="3200" dirty="0" smtClean="0">
                <a:latin typeface="Algerian" pitchFamily="82" charset="0"/>
              </a:rPr>
              <a:t>Il  n’y  a  pas, qu’a  </a:t>
            </a:r>
            <a:r>
              <a:rPr lang="fr-FR" sz="3200" dirty="0" smtClean="0">
                <a:latin typeface="Algerian" pitchFamily="82" charset="0"/>
              </a:rPr>
              <a:t>Venise</a:t>
            </a:r>
            <a:r>
              <a:rPr lang="fr-FR" sz="6000" dirty="0" smtClean="0">
                <a:latin typeface="Parchment" pitchFamily="66" charset="0"/>
              </a:rPr>
              <a:t>)</a:t>
            </a:r>
            <a:endParaRPr lang="fr-FR" sz="6000" dirty="0" smtClean="0">
              <a:latin typeface="Parchment" pitchFamily="66" charset="0"/>
            </a:endParaRPr>
          </a:p>
          <a:p>
            <a:endParaRPr lang="fr-FR" sz="3200" dirty="0" smtClean="0">
              <a:latin typeface="Algerian" pitchFamily="82" charset="0"/>
            </a:endParaRPr>
          </a:p>
          <a:p>
            <a:r>
              <a:rPr lang="fr-FR" sz="4800" dirty="0" smtClean="0">
                <a:latin typeface="Algerian" pitchFamily="82" charset="0"/>
              </a:rPr>
              <a:t>        Parade  vénitienne</a:t>
            </a:r>
            <a:endParaRPr lang="fr-FR" sz="2400" dirty="0" smtClean="0">
              <a:latin typeface="Algerian" pitchFamily="82" charset="0"/>
            </a:endParaRPr>
          </a:p>
          <a:p>
            <a:r>
              <a:rPr lang="fr-FR" sz="2400" dirty="0">
                <a:latin typeface="Algerian" pitchFamily="82" charset="0"/>
              </a:rPr>
              <a:t> </a:t>
            </a:r>
            <a:r>
              <a:rPr lang="fr-FR" sz="2400" dirty="0" smtClean="0">
                <a:latin typeface="Algerian" pitchFamily="82" charset="0"/>
              </a:rPr>
              <a:t>                                                    à</a:t>
            </a:r>
          </a:p>
          <a:p>
            <a:r>
              <a:rPr lang="fr-FR" sz="2400" dirty="0">
                <a:latin typeface="Algerian" pitchFamily="82" charset="0"/>
              </a:rPr>
              <a:t> </a:t>
            </a:r>
            <a:r>
              <a:rPr lang="fr-FR" sz="2400" dirty="0" smtClean="0">
                <a:latin typeface="Algerian" pitchFamily="82" charset="0"/>
              </a:rPr>
              <a:t>                                 </a:t>
            </a:r>
            <a:r>
              <a:rPr lang="fr-FR" sz="6000" dirty="0" err="1" smtClean="0">
                <a:latin typeface="Algerian" pitchFamily="82" charset="0"/>
              </a:rPr>
              <a:t>chanaz</a:t>
            </a:r>
            <a:r>
              <a:rPr lang="fr-FR" sz="6000" smtClean="0">
                <a:latin typeface="Algerian" pitchFamily="82" charset="0"/>
              </a:rPr>
              <a:t>          </a:t>
            </a:r>
            <a:r>
              <a:rPr lang="fr-FR" sz="2400" dirty="0" smtClean="0">
                <a:latin typeface="Algerian" pitchFamily="82" charset="0"/>
              </a:rPr>
              <a:t>clic</a:t>
            </a:r>
            <a:endParaRPr lang="fr-FR" sz="2400" dirty="0">
              <a:latin typeface="Algerian" pitchFamily="82" charset="0"/>
            </a:endParaRPr>
          </a:p>
          <a:p>
            <a:endParaRPr lang="fr-FR" sz="3200" dirty="0">
              <a:latin typeface="Algerian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1640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sndAc>
          <p:stSnd loop="1">
            <p:snd r:embed="rId2" name="Rondò Veneziano -  Rondò Veneziano.wav"/>
          </p:stSnd>
        </p:sndAc>
      </p:transition>
    </mc:Choice>
    <mc:Fallback>
      <p:transition spd="slow">
        <p:sndAc>
          <p:stSnd loop="1">
            <p:snd r:embed="rId2" name="Rondò Veneziano -  Rondò Venezian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000"/>
                            </p:stCondLst>
                            <p:childTnLst>
                              <p:par>
                                <p:cTn id="28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9000"/>
                            </p:stCondLst>
                            <p:childTnLst>
                              <p:par>
                                <p:cTn id="3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2000"/>
                            </p:stCondLst>
                            <p:childTnLst>
                              <p:par>
                                <p:cTn id="42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3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8" name="Espace réservé du contenu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  <p:sp>
        <p:nvSpPr>
          <p:cNvPr id="9" name="ZoneTexte 8"/>
          <p:cNvSpPr txBox="1"/>
          <p:nvPr/>
        </p:nvSpPr>
        <p:spPr>
          <a:xfrm>
            <a:off x="18472" y="3717032"/>
            <a:ext cx="9018023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54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Parchment" pitchFamily="66" charset="0"/>
              </a:rPr>
              <a:t>                                              </a:t>
            </a:r>
            <a:r>
              <a:rPr lang="fr-FR" sz="9600" dirty="0" err="1" smtClean="0">
                <a:solidFill>
                  <a:schemeClr val="bg1">
                    <a:lumMod val="95000"/>
                    <a:lumOff val="5000"/>
                  </a:schemeClr>
                </a:solidFill>
                <a:latin typeface="Parchment" pitchFamily="66" charset="0"/>
              </a:rPr>
              <a:t>Chanaz</a:t>
            </a:r>
            <a:endParaRPr lang="fr-FR" sz="9600" dirty="0" smtClean="0">
              <a:solidFill>
                <a:schemeClr val="bg1">
                  <a:lumMod val="95000"/>
                  <a:lumOff val="5000"/>
                </a:schemeClr>
              </a:solidFill>
              <a:latin typeface="Parchment" pitchFamily="66" charset="0"/>
            </a:endParaRPr>
          </a:p>
          <a:p>
            <a:r>
              <a:rPr lang="fr-FR" sz="6000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Parchment" pitchFamily="66" charset="0"/>
              </a:rPr>
              <a:t>                   La  Petite  Venise  Savoyarde</a:t>
            </a:r>
          </a:p>
          <a:p>
            <a:endParaRPr lang="fr-FR" sz="6000" dirty="0">
              <a:solidFill>
                <a:schemeClr val="bg1">
                  <a:lumMod val="95000"/>
                  <a:lumOff val="5000"/>
                </a:schemeClr>
              </a:solidFill>
              <a:latin typeface="Parchment" pitchFamily="66" charset="0"/>
            </a:endParaRP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644" y="116632"/>
            <a:ext cx="8362950" cy="619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ZoneTexte 9"/>
          <p:cNvSpPr txBox="1"/>
          <p:nvPr/>
        </p:nvSpPr>
        <p:spPr>
          <a:xfrm>
            <a:off x="107504" y="6381328"/>
            <a:ext cx="90364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dirty="0" smtClean="0">
                <a:solidFill>
                  <a:schemeClr val="bg1"/>
                </a:solidFill>
                <a:latin typeface="Parchment" pitchFamily="66" charset="0"/>
              </a:rPr>
              <a:t>Musique:  </a:t>
            </a:r>
            <a:r>
              <a:rPr lang="fr-FR" sz="3200" smtClean="0">
                <a:solidFill>
                  <a:schemeClr val="bg1"/>
                </a:solidFill>
                <a:latin typeface="Parchment" pitchFamily="66" charset="0"/>
              </a:rPr>
              <a:t>Rondo Veneziano                   Composition </a:t>
            </a:r>
            <a:r>
              <a:rPr lang="fr-FR" sz="3200" dirty="0" smtClean="0">
                <a:solidFill>
                  <a:schemeClr val="bg1"/>
                </a:solidFill>
                <a:latin typeface="Parchment" pitchFamily="66" charset="0"/>
              </a:rPr>
              <a:t>de robin, photos de Annie </a:t>
            </a:r>
            <a:r>
              <a:rPr lang="fr-FR" sz="3200" smtClean="0">
                <a:solidFill>
                  <a:schemeClr val="bg1"/>
                </a:solidFill>
                <a:latin typeface="Parchment" pitchFamily="66" charset="0"/>
              </a:rPr>
              <a:t>N                         </a:t>
            </a:r>
            <a:r>
              <a:rPr lang="fr-FR" sz="3200" dirty="0" smtClean="0">
                <a:solidFill>
                  <a:srgbClr val="FF0000"/>
                </a:solidFill>
                <a:latin typeface="Parchment" pitchFamily="66" charset="0"/>
              </a:rPr>
              <a:t>avance manuelle</a:t>
            </a:r>
            <a:endParaRPr lang="fr-FR" sz="3200" dirty="0">
              <a:solidFill>
                <a:srgbClr val="FF0000"/>
              </a:solidFill>
              <a:latin typeface="Parchment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758" y="-17469"/>
            <a:ext cx="9198094" cy="140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23774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u contenu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0"/>
            <a:ext cx="8892480" cy="69023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6850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78368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  <p:extLst>
      <p:ext uri="{BB962C8B-B14F-4D97-AF65-F5344CB8AC3E}">
        <p14:creationId xmlns:p14="http://schemas.microsoft.com/office/powerpoint/2010/main" val="19022709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  <p:extLst>
      <p:ext uri="{BB962C8B-B14F-4D97-AF65-F5344CB8AC3E}">
        <p14:creationId xmlns:p14="http://schemas.microsoft.com/office/powerpoint/2010/main" val="1254205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26"/>
            <a:ext cx="9143431" cy="6857574"/>
          </a:xfrm>
        </p:spPr>
      </p:pic>
    </p:spTree>
    <p:extLst>
      <p:ext uri="{BB962C8B-B14F-4D97-AF65-F5344CB8AC3E}">
        <p14:creationId xmlns:p14="http://schemas.microsoft.com/office/powerpoint/2010/main" val="31192413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  <p:extLst>
      <p:ext uri="{BB962C8B-B14F-4D97-AF65-F5344CB8AC3E}">
        <p14:creationId xmlns:p14="http://schemas.microsoft.com/office/powerpoint/2010/main" val="26652483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  <p:extLst>
      <p:ext uri="{BB962C8B-B14F-4D97-AF65-F5344CB8AC3E}">
        <p14:creationId xmlns:p14="http://schemas.microsoft.com/office/powerpoint/2010/main" val="36463639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  <p:extLst>
      <p:ext uri="{BB962C8B-B14F-4D97-AF65-F5344CB8AC3E}">
        <p14:creationId xmlns:p14="http://schemas.microsoft.com/office/powerpoint/2010/main" val="19014244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  <p:extLst>
      <p:ext uri="{BB962C8B-B14F-4D97-AF65-F5344CB8AC3E}">
        <p14:creationId xmlns:p14="http://schemas.microsoft.com/office/powerpoint/2010/main" val="1553285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7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40042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  <p:extLst>
      <p:ext uri="{BB962C8B-B14F-4D97-AF65-F5344CB8AC3E}">
        <p14:creationId xmlns:p14="http://schemas.microsoft.com/office/powerpoint/2010/main" val="30595792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657"/>
          <a:stretch/>
        </p:blipFill>
        <p:spPr>
          <a:xfrm>
            <a:off x="1907704" y="0"/>
            <a:ext cx="5569974" cy="6858000"/>
          </a:xfrm>
        </p:spPr>
      </p:pic>
    </p:spTree>
    <p:extLst>
      <p:ext uri="{BB962C8B-B14F-4D97-AF65-F5344CB8AC3E}">
        <p14:creationId xmlns:p14="http://schemas.microsoft.com/office/powerpoint/2010/main" val="19082459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041"/>
            <a:ext cx="9160054" cy="6870041"/>
          </a:xfrm>
        </p:spPr>
      </p:pic>
    </p:spTree>
    <p:extLst>
      <p:ext uri="{BB962C8B-B14F-4D97-AF65-F5344CB8AC3E}">
        <p14:creationId xmlns:p14="http://schemas.microsoft.com/office/powerpoint/2010/main" val="40785071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642"/>
          <a:stretch/>
        </p:blipFill>
        <p:spPr>
          <a:xfrm>
            <a:off x="1835696" y="0"/>
            <a:ext cx="5544616" cy="6901767"/>
          </a:xfrm>
        </p:spPr>
      </p:pic>
      <p:sp>
        <p:nvSpPr>
          <p:cNvPr id="3" name="ZoneTexte 2"/>
          <p:cNvSpPr txBox="1"/>
          <p:nvPr/>
        </p:nvSpPr>
        <p:spPr>
          <a:xfrm>
            <a:off x="39129" y="2276872"/>
            <a:ext cx="173043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dirty="0" smtClean="0">
                <a:latin typeface="Parchment" pitchFamily="66" charset="0"/>
              </a:rPr>
              <a:t>Dance</a:t>
            </a:r>
          </a:p>
          <a:p>
            <a:r>
              <a:rPr lang="fr-FR" sz="4000" dirty="0">
                <a:latin typeface="Parchment" pitchFamily="66" charset="0"/>
              </a:rPr>
              <a:t> </a:t>
            </a:r>
            <a:r>
              <a:rPr lang="fr-FR" sz="4000" dirty="0" smtClean="0">
                <a:latin typeface="Parchment" pitchFamily="66" charset="0"/>
              </a:rPr>
              <a:t>         maman</a:t>
            </a:r>
          </a:p>
          <a:p>
            <a:r>
              <a:rPr lang="fr-FR" sz="4000" dirty="0">
                <a:latin typeface="Parchment" pitchFamily="66" charset="0"/>
              </a:rPr>
              <a:t> </a:t>
            </a:r>
            <a:r>
              <a:rPr lang="fr-FR" sz="4000" dirty="0" smtClean="0">
                <a:latin typeface="Parchment" pitchFamily="66" charset="0"/>
              </a:rPr>
              <a:t>                     dance</a:t>
            </a:r>
            <a:endParaRPr lang="fr-FR" sz="4000" dirty="0">
              <a:latin typeface="Parchmen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70063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8" name="Espace réservé du contenu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  <p:extLst>
      <p:ext uri="{BB962C8B-B14F-4D97-AF65-F5344CB8AC3E}">
        <p14:creationId xmlns:p14="http://schemas.microsoft.com/office/powerpoint/2010/main" val="12399887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655"/>
          <a:stretch/>
        </p:blipFill>
        <p:spPr>
          <a:xfrm>
            <a:off x="1475656" y="8159"/>
            <a:ext cx="6090925" cy="6849841"/>
          </a:xfrm>
        </p:spPr>
      </p:pic>
    </p:spTree>
    <p:extLst>
      <p:ext uri="{BB962C8B-B14F-4D97-AF65-F5344CB8AC3E}">
        <p14:creationId xmlns:p14="http://schemas.microsoft.com/office/powerpoint/2010/main" val="13631450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18000"/>
            <a:ext cx="5130000" cy="6840000"/>
          </a:xfrm>
        </p:spPr>
      </p:pic>
    </p:spTree>
    <p:extLst>
      <p:ext uri="{BB962C8B-B14F-4D97-AF65-F5344CB8AC3E}">
        <p14:creationId xmlns:p14="http://schemas.microsoft.com/office/powerpoint/2010/main" val="3598799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0"/>
            <a:ext cx="5184576" cy="6912769"/>
          </a:xfrm>
        </p:spPr>
      </p:pic>
    </p:spTree>
    <p:extLst>
      <p:ext uri="{BB962C8B-B14F-4D97-AF65-F5344CB8AC3E}">
        <p14:creationId xmlns:p14="http://schemas.microsoft.com/office/powerpoint/2010/main" val="37327204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839" b="6939"/>
          <a:stretch/>
        </p:blipFill>
        <p:spPr>
          <a:xfrm>
            <a:off x="1547664" y="0"/>
            <a:ext cx="6492456" cy="6858000"/>
          </a:xfrm>
        </p:spPr>
      </p:pic>
    </p:spTree>
    <p:extLst>
      <p:ext uri="{BB962C8B-B14F-4D97-AF65-F5344CB8AC3E}">
        <p14:creationId xmlns:p14="http://schemas.microsoft.com/office/powerpoint/2010/main" val="20609682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986" b="8148"/>
          <a:stretch/>
        </p:blipFill>
        <p:spPr>
          <a:xfrm>
            <a:off x="1403648" y="0"/>
            <a:ext cx="6440217" cy="6858000"/>
          </a:xfrm>
        </p:spPr>
      </p:pic>
    </p:spTree>
    <p:extLst>
      <p:ext uri="{BB962C8B-B14F-4D97-AF65-F5344CB8AC3E}">
        <p14:creationId xmlns:p14="http://schemas.microsoft.com/office/powerpoint/2010/main" val="36702828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75" b="9360"/>
          <a:stretch/>
        </p:blipFill>
        <p:spPr>
          <a:xfrm>
            <a:off x="1619672" y="-6215"/>
            <a:ext cx="5954064" cy="6864215"/>
          </a:xfrm>
        </p:spPr>
      </p:pic>
    </p:spTree>
    <p:extLst>
      <p:ext uri="{BB962C8B-B14F-4D97-AF65-F5344CB8AC3E}">
        <p14:creationId xmlns:p14="http://schemas.microsoft.com/office/powerpoint/2010/main" val="730485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208"/>
          <a:stretch/>
        </p:blipFill>
        <p:spPr>
          <a:xfrm>
            <a:off x="1763688" y="1"/>
            <a:ext cx="5603416" cy="6857999"/>
          </a:xfrm>
        </p:spPr>
      </p:pic>
    </p:spTree>
    <p:extLst>
      <p:ext uri="{BB962C8B-B14F-4D97-AF65-F5344CB8AC3E}">
        <p14:creationId xmlns:p14="http://schemas.microsoft.com/office/powerpoint/2010/main" val="9194145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846"/>
            <a:ext cx="9122871" cy="6842154"/>
          </a:xfrm>
        </p:spPr>
      </p:pic>
    </p:spTree>
    <p:extLst>
      <p:ext uri="{BB962C8B-B14F-4D97-AF65-F5344CB8AC3E}">
        <p14:creationId xmlns:p14="http://schemas.microsoft.com/office/powerpoint/2010/main" val="34139033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0"/>
            <a:ext cx="5143500" cy="6858000"/>
          </a:xfrm>
        </p:spPr>
      </p:pic>
      <p:pic>
        <p:nvPicPr>
          <p:cNvPr id="5" name="Espace réservé du contenu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5" t="43924" r="59185" b="6967"/>
          <a:stretch/>
        </p:blipFill>
        <p:spPr>
          <a:xfrm>
            <a:off x="1" y="0"/>
            <a:ext cx="2049319" cy="2952000"/>
          </a:xfrm>
          <a:prstGeom prst="rect">
            <a:avLst/>
          </a:prstGeom>
        </p:spPr>
      </p:pic>
      <p:pic>
        <p:nvPicPr>
          <p:cNvPr id="6" name="Espace réservé du contenu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454" t="47273" r="15152" b="2491"/>
          <a:stretch/>
        </p:blipFill>
        <p:spPr>
          <a:xfrm>
            <a:off x="7234172" y="4221088"/>
            <a:ext cx="1909828" cy="24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01966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00" y="28375"/>
            <a:ext cx="9120000" cy="6840000"/>
          </a:xfrm>
        </p:spPr>
      </p:pic>
    </p:spTree>
    <p:extLst>
      <p:ext uri="{BB962C8B-B14F-4D97-AF65-F5344CB8AC3E}">
        <p14:creationId xmlns:p14="http://schemas.microsoft.com/office/powerpoint/2010/main" val="18527686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19" y="-1"/>
            <a:ext cx="5157000" cy="6876000"/>
          </a:xfrm>
        </p:spPr>
      </p:pic>
    </p:spTree>
    <p:extLst>
      <p:ext uri="{BB962C8B-B14F-4D97-AF65-F5344CB8AC3E}">
        <p14:creationId xmlns:p14="http://schemas.microsoft.com/office/powerpoint/2010/main" val="34678702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  <p:extLst>
      <p:ext uri="{BB962C8B-B14F-4D97-AF65-F5344CB8AC3E}">
        <p14:creationId xmlns:p14="http://schemas.microsoft.com/office/powerpoint/2010/main" val="14280398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  <p:extLst>
      <p:ext uri="{BB962C8B-B14F-4D97-AF65-F5344CB8AC3E}">
        <p14:creationId xmlns:p14="http://schemas.microsoft.com/office/powerpoint/2010/main" val="1218693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  <p:extLst>
      <p:ext uri="{BB962C8B-B14F-4D97-AF65-F5344CB8AC3E}">
        <p14:creationId xmlns:p14="http://schemas.microsoft.com/office/powerpoint/2010/main" val="35203583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397"/>
          <a:stretch/>
        </p:blipFill>
        <p:spPr>
          <a:xfrm>
            <a:off x="23943" y="-11863"/>
            <a:ext cx="4557293" cy="6858000"/>
          </a:xfrm>
          <a:prstGeom prst="rect">
            <a:avLst/>
          </a:prstGeom>
        </p:spPr>
      </p:pic>
      <p:pic>
        <p:nvPicPr>
          <p:cNvPr id="5" name="Espace réservé du contenu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91"/>
          <a:stretch/>
        </p:blipFill>
        <p:spPr>
          <a:xfrm>
            <a:off x="4581236" y="34140"/>
            <a:ext cx="456276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04653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3999" cy="685800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3707904" y="2780928"/>
            <a:ext cx="15121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 smtClean="0">
                <a:solidFill>
                  <a:srgbClr val="FF0000"/>
                </a:solidFill>
                <a:latin typeface="Parchment" pitchFamily="66" charset="0"/>
              </a:rPr>
              <a:t>Fin</a:t>
            </a:r>
            <a:endParaRPr lang="fr-FR" sz="9600" dirty="0">
              <a:solidFill>
                <a:srgbClr val="FF0000"/>
              </a:solidFill>
              <a:latin typeface="Parchment" pitchFamily="66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251520" y="6381328"/>
            <a:ext cx="87849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dirty="0" smtClean="0">
                <a:latin typeface="Parchment" pitchFamily="66" charset="0"/>
              </a:rPr>
              <a:t>Cette année, environ une centaine de masque, tous les ans, le dernier week-end de juin,                                             Robin</a:t>
            </a:r>
            <a:endParaRPr lang="fr-FR" sz="3200" dirty="0">
              <a:latin typeface="Parchment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" y="311027"/>
            <a:ext cx="908392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b="1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Je fais partie des 200 créateurs de PPSMANIA, tous bénévoles</a:t>
            </a:r>
            <a:r>
              <a:rPr lang="fr-FR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.</a:t>
            </a:r>
          </a:p>
        </p:txBody>
      </p:sp>
      <p:pic>
        <p:nvPicPr>
          <p:cNvPr id="8" name="Image 9" descr="BanHautpageindex.jpg">
            <a:hlinkClick r:id="rId3"/>
          </p:cNvPr>
          <p:cNvPicPr>
            <a:picLocks noChangeAspect="1"/>
          </p:cNvPicPr>
          <p:nvPr/>
        </p:nvPicPr>
        <p:blipFill>
          <a:blip r:embed="rId4">
            <a:lum contrast="4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7820" y="5808240"/>
            <a:ext cx="5032375" cy="53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Image 8" descr="BanHautpageindexminippsmania.jpg">
            <a:hlinkClick r:id="rId3"/>
          </p:cNvPr>
          <p:cNvPicPr>
            <a:picLocks noChangeAspect="1"/>
          </p:cNvPicPr>
          <p:nvPr/>
        </p:nvPicPr>
        <p:blipFill>
          <a:blip r:embed="rId5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2962" y="4797152"/>
            <a:ext cx="2378075" cy="625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04911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259</TotalTime>
  <Words>68</Words>
  <Application>Microsoft Office PowerPoint</Application>
  <PresentationFormat>Affichage à l'écran (4:3)</PresentationFormat>
  <Paragraphs>14</Paragraphs>
  <Slides>33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33</vt:i4>
      </vt:variant>
    </vt:vector>
  </HeadingPairs>
  <TitlesOfParts>
    <vt:vector size="34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jacky</dc:creator>
  <cp:lastModifiedBy>jacky</cp:lastModifiedBy>
  <cp:revision>35</cp:revision>
  <dcterms:created xsi:type="dcterms:W3CDTF">2016-07-08T18:14:50Z</dcterms:created>
  <dcterms:modified xsi:type="dcterms:W3CDTF">2016-07-13T05:04:23Z</dcterms:modified>
</cp:coreProperties>
</file>