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pptx" ContentType="application/vnd.openxmlformats-officedocument.presentationml.presentation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78" r:id="rId5"/>
    <p:sldId id="270" r:id="rId6"/>
    <p:sldId id="267" r:id="rId7"/>
    <p:sldId id="260" r:id="rId8"/>
    <p:sldId id="261" r:id="rId9"/>
    <p:sldId id="268" r:id="rId10"/>
    <p:sldId id="263" r:id="rId11"/>
    <p:sldId id="258" r:id="rId12"/>
    <p:sldId id="259" r:id="rId13"/>
    <p:sldId id="277" r:id="rId14"/>
    <p:sldId id="262" r:id="rId15"/>
    <p:sldId id="266" r:id="rId16"/>
    <p:sldId id="272" r:id="rId17"/>
    <p:sldId id="276" r:id="rId18"/>
    <p:sldId id="279" r:id="rId19"/>
    <p:sldId id="275" r:id="rId20"/>
    <p:sldId id="274" r:id="rId21"/>
    <p:sldId id="280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726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6946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382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598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959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32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490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197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601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687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36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A05B8-761B-4512-9F47-6601FD332830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29CBC-E276-4D40-B384-0FB06F617E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69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6.emf"/><Relationship Id="rId4" Type="http://schemas.openxmlformats.org/officeDocument/2006/relationships/package" Target="../embeddings/Microsoft_PowerPoint_Presentation1.ppt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643" y="356419"/>
            <a:ext cx="5849471" cy="584947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711389" y="1121067"/>
            <a:ext cx="5015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Fête des amoureux</a:t>
            </a:r>
            <a:endParaRPr lang="fr-FR" sz="48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572000" y="4867835"/>
            <a:ext cx="41551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le  Monde</a:t>
            </a:r>
            <a:endParaRPr lang="fr-FR" sz="3600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424516" y="6205890"/>
            <a:ext cx="4302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Proposé par Jackdidier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__ La Vie En Rose __    -   Ernesto Cortaza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066059" y="29763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78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__ La Vie En Rose __    -   Ernesto Cortazar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__ La Vie En Rose __    -   Ernesto 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4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531" y="396688"/>
            <a:ext cx="3714750" cy="5715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5825613" y="1252139"/>
            <a:ext cx="514718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14 Février dans de nombreux pays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 fête les amoureux avec échanges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mots doux, de fleurs, de cadeaux.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Tour d’horizon des coutumes            ailleurs dans le Monde.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clichés du net, et documents rassemblés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par Jackdidier.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45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665" y="1736213"/>
            <a:ext cx="10058400" cy="357632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047135" y="5515898"/>
            <a:ext cx="12329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L’opportunité de cadeaux des Femmes aux Hommes, principalement de chocolats.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39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347" y="380503"/>
            <a:ext cx="9237406" cy="607662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79751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0" y="842962"/>
            <a:ext cx="7810500" cy="51720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8130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773" y="310298"/>
            <a:ext cx="7785847" cy="5852361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156155" y="6238568"/>
            <a:ext cx="6327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Chine, la fête se nomme le ‘ Qixi  ‘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33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65" y="958476"/>
            <a:ext cx="4318000" cy="4699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710516" y="1401097"/>
            <a:ext cx="44245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Selon la légende d’un amour tragique du Bouvier et de la Tisserande.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Festival de la 7eme nuit en Chine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5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963" y="426048"/>
            <a:ext cx="7073153" cy="5591426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285999" y="6164826"/>
            <a:ext cx="7875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Fête aussi de la jeune fille ou festival de la dextérité en Chine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4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80" y="574301"/>
            <a:ext cx="4762500" cy="31813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821" y="3124479"/>
            <a:ext cx="4762500" cy="31908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065680" y="4203290"/>
            <a:ext cx="4391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en Chine, la fête des Amoureux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lieu début Août (le 17 en 2018)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747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436" y="944511"/>
            <a:ext cx="8810625" cy="38481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66568" y="5117690"/>
            <a:ext cx="88785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VIRTON, ville de Belgique wallonne proche du Luxembourg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c’est le concours du plus gros mangeur de pâté Gaumais, d’origine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médiévale elle a lieu le lendemain de Noël.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23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9000">
        <p:checker/>
      </p:transition>
    </mc:Choice>
    <mc:Fallback xmlns="">
      <p:transition spd="slow" advClick="0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845" y="611852"/>
            <a:ext cx="4661657" cy="572995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540">
            <a:off x="7107699" y="1117805"/>
            <a:ext cx="3492500" cy="27051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651523" y="4542503"/>
            <a:ext cx="43802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ROQUEMAURE, village du Gard, dans le Sud Français, tous les deux ans, un défilé costumé dans le style 1900.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49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14:rippl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761" y="235975"/>
            <a:ext cx="4277032" cy="641554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949" y="1538749"/>
            <a:ext cx="5080000" cy="381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6209071" y="545690"/>
            <a:ext cx="51848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Roquemaure dans le Gard, les reliques de Saint Valentin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313949" y="5589639"/>
            <a:ext cx="508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Marché médiéval, défilés costumés et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festival des orgues de barbarie 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00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pull/>
      </p:transition>
    </mc:Choice>
    <mc:Fallback xmlns="">
      <p:transition spd="slow" advClick="0" advTm="8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549" y="817305"/>
            <a:ext cx="8539316" cy="533707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035425" y="6154378"/>
            <a:ext cx="10165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le diapo ‘Fête des Amoureux à Roquemaure (2013)’ sur demande à jack.didierdiapo@orange.fr</a:t>
            </a:r>
            <a:endParaRPr lang="fr-FR" sz="2000" i="1" dirty="0"/>
          </a:p>
        </p:txBody>
      </p:sp>
    </p:spTree>
    <p:extLst>
      <p:ext uri="{BB962C8B-B14F-4D97-AF65-F5344CB8AC3E}">
        <p14:creationId xmlns:p14="http://schemas.microsoft.com/office/powerpoint/2010/main" val="111552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942" y="486697"/>
            <a:ext cx="8850406" cy="589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83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2000">
        <p:dissolve/>
      </p:transition>
    </mc:Choice>
    <mc:Fallback xmlns="">
      <p:transition spd="slow" advClick="0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830" y="619432"/>
            <a:ext cx="10058375" cy="513182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2182761" y="5884607"/>
            <a:ext cx="8993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Brésil, le 12 Juin la fête ‘Dia dos Namorados’.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14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8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988" y="483008"/>
            <a:ext cx="7374194" cy="5530646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2286000" y="6135329"/>
            <a:ext cx="7949380" cy="47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Algérie, le 14 Février, échanges de roses et de chocolats.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44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920" y="914398"/>
            <a:ext cx="9475975" cy="4289613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376920" y="5545394"/>
            <a:ext cx="9475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Catalogne, la Saint Jordi, le 23 Avril qui permet aux hommes d’offrir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 roses aux femmes et, les femmes d’offrir un livre aux hommes.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30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C00000"/>
            </a:gs>
            <a:gs pos="82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756" y="3388659"/>
            <a:ext cx="4461219" cy="29276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062" y="811024"/>
            <a:ext cx="5452006" cy="339790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6847756" y="1253613"/>
            <a:ext cx="43020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LIBAN on offre des fleurs, chocolats et, le Red Day les lycéens, collégiens, habillés de rouge, vendent des gâteaux et chocolats, 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32062" y="5442155"/>
            <a:ext cx="5206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on échange </a:t>
            </a:r>
            <a:r>
              <a:rPr lang="fr-FR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 câlins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 des cadeaux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86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doors dir="ver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82" y="442347"/>
            <a:ext cx="7359444" cy="6050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18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C00000"/>
            </a:gs>
            <a:gs pos="75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0" y="203200"/>
            <a:ext cx="5080000" cy="64516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129252" y="5397910"/>
            <a:ext cx="2359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proposé par</a:t>
            </a:r>
          </a:p>
          <a:p>
            <a:r>
              <a:rPr lang="fr-FR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Jackdidier</a:t>
            </a:r>
            <a:endParaRPr lang="fr-FR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34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0705960"/>
              </p:ext>
            </p:extLst>
          </p:nvPr>
        </p:nvGraphicFramePr>
        <p:xfrm>
          <a:off x="92075" y="92075"/>
          <a:ext cx="11943043" cy="67166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resentation" r:id="rId4" imgW="6094361" imgH="3427618" progId="PowerPoint.Show.12">
                  <p:embed/>
                </p:oleObj>
              </mc:Choice>
              <mc:Fallback>
                <p:oleObj name="Presentation" r:id="rId4" imgW="609436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11943043" cy="67166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929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336</Words>
  <Application>Microsoft Office PowerPoint</Application>
  <PresentationFormat>Grand écran</PresentationFormat>
  <Paragraphs>37</Paragraphs>
  <Slides>21</Slides>
  <Notes>0</Notes>
  <HiddenSlides>0</HiddenSlides>
  <MMClips>1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Thème Office</vt:lpstr>
      <vt:lpstr>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16</cp:revision>
  <dcterms:created xsi:type="dcterms:W3CDTF">2018-02-12T15:19:26Z</dcterms:created>
  <dcterms:modified xsi:type="dcterms:W3CDTF">2018-02-13T08:03:19Z</dcterms:modified>
</cp:coreProperties>
</file>