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7" r:id="rId3"/>
    <p:sldId id="263" r:id="rId4"/>
    <p:sldId id="259" r:id="rId5"/>
    <p:sldId id="260" r:id="rId6"/>
    <p:sldId id="261" r:id="rId7"/>
    <p:sldId id="258" r:id="rId8"/>
    <p:sldId id="268" r:id="rId9"/>
    <p:sldId id="269" r:id="rId10"/>
    <p:sldId id="270" r:id="rId11"/>
    <p:sldId id="273" r:id="rId12"/>
    <p:sldId id="271" r:id="rId13"/>
    <p:sldId id="272" r:id="rId14"/>
    <p:sldId id="264" r:id="rId15"/>
    <p:sldId id="265" r:id="rId16"/>
    <p:sldId id="274" r:id="rId17"/>
    <p:sldId id="275" r:id="rId18"/>
    <p:sldId id="276" r:id="rId19"/>
    <p:sldId id="279" r:id="rId20"/>
    <p:sldId id="278" r:id="rId21"/>
    <p:sldId id="277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304" r:id="rId36"/>
    <p:sldId id="303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5" r:id="rId4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30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1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A44618-023D-4382-BCC8-F8888C18C6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44ADF0D-279D-416C-A7FA-BA650DBE4B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C808E1-57AE-41B5-821B-9462ED6E8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E6F0A7-7890-4ED1-99B2-C5CE20CFF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F93494-155A-4EE5-865A-3BA5565A2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7024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9941A3-10DE-49CF-85D4-598665BED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A62C2C-E1A1-4CBB-8886-CF3B09D483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F83811-00BD-4011-AA75-6ED228261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8ABD02-CEF0-4EB7-92D3-BB85FE307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2EE0BC-6F56-4F86-AAE7-01F2680D8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0880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6DB73B-7B20-4AA4-964E-AD173BBD5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357B65D-22CD-4E7E-A56C-831BBB6A64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514105-7A2B-4B18-A52A-6599FABCD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77A0CF-94D1-453F-87D8-58564010D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745098-507C-4691-BBD8-85973DC26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1007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3145BC-6185-4F8E-8B10-B39004A36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6C1675-F0C4-412E-9299-30C3D59CDD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18E636C-092E-4729-99DF-47AC50B73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F1F9F9-9445-4FCB-A922-F9266F61F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CEB44C2-89DD-405E-A2AC-6A686BDDF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47DE52D-9744-4A7D-BC8C-6B0D18186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6491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034E43-F425-4E22-8D8E-8BF57E88A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6ECA05-1733-4EBE-922E-26BBF18F4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7542A8D-AD6E-419A-AC88-EE29670442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FD73ADA-C2C5-493F-A591-CF8FC04D3E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2009C78-BFD3-4187-8765-308C7010E7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27EEF5F-B388-4123-870B-FF16BF5A0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CD6BB50-40A6-4713-A8CE-52A9C3985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0654296-4322-4404-95B2-8A73E7DBA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8087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876BD1-73D7-4B09-A2A8-AE7BF8A92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7A4794A-240F-467D-89A9-6F2F03DA8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F93A653-A6CE-4282-B702-4A309A198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BF55396-D4EC-41E6-8F18-4321A7770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5093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FA83C19-6AEC-4641-8F5D-39797B5A3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7536D55-D24B-4C09-BF82-5774F595C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20FDDBF-00E2-4C7F-BC5C-CB5B5F3CE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3747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AA790E-DC08-435A-9376-34270414E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7B2FFB-C807-481F-B432-AF467A48A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F769518-68DA-481A-9A71-9FB8F8D244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08ED20-98FA-496E-B193-B904752D3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FFAEA95-2FA3-4872-AAE2-14A592EF3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9A7EAE5-184D-4E5F-8A56-E5C9E27EA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1927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AC4A76-FA7B-4FF7-B420-08EC957AE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7411B58-D786-47AF-A296-752BCC6C59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D6316B1-E24C-484B-BE08-6132B859F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C8DD34A-0FC0-4498-BDFA-3B556BDEC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4506A7-FFB8-40DE-AF7B-D8B471FC1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5D3DFB-5638-47E7-811E-A8C850D28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2701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F5AC7-AEED-42B5-9EC6-785C8FBC5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5D5B4B-81BD-45EA-81E4-742358DFCD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0A7487-4CEF-4507-8635-917C224BB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A21AA9-1E71-4B49-B592-E486F6A76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E78AD1-0BB9-4B9D-A785-C4342160E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4583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D3B500F-1965-4A93-8E25-F966555949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9D7F372-169D-4042-BABD-67CCE95BA7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9FC906-C60A-47A7-82F4-8F11F4263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4DFEC0-5134-45C5-BB6E-EBFFEDC73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F3DB25-B60C-4561-8C23-D211E32A2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5892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D8BD62F-36C7-465A-964A-DE7A1B171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14656E7-5064-4F50-8B44-CF7E16D8B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A9AF54-9ED5-494A-B424-E6995762A2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685A0-7081-4A8C-926E-EAF506628632}" type="datetimeFigureOut">
              <a:rPr lang="fr-BE" smtClean="0"/>
              <a:t>07-06-18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7D8AB1-5BCE-4740-886E-C12822BCD2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D9963E-84B6-4DB9-B780-5BDBA9B897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78C3F-ADB9-4827-8A42-46D6D628C2D5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664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bâtiment, extérieur, pierre, mur&#10;&#10;Description générée avec un niveau de confiance très élevé">
            <a:extLst>
              <a:ext uri="{FF2B5EF4-FFF2-40B4-BE49-F238E27FC236}">
                <a16:creationId xmlns:a16="http://schemas.microsoft.com/office/drawing/2014/main" id="{862F0D3B-4A28-4BF9-8E12-9FE3726A9D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70FB0248-270E-473F-A900-68D8A205C8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fr-BE">
                <a:solidFill>
                  <a:srgbClr val="FFFFFF"/>
                </a:solidFill>
                <a:latin typeface="Baskerville Old Face" panose="02020602080505020303" pitchFamily="18" charset="0"/>
              </a:rPr>
              <a:t>Eglises de nos Ardennes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77CA5FD-2DB7-45C0-8C7E-C8B855C3D4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fr-BE" sz="4400" dirty="0">
                <a:latin typeface="Baskerville Old Face" panose="02020602080505020303" pitchFamily="18" charset="0"/>
              </a:rPr>
              <a:t>Patrimoine des Villages</a:t>
            </a:r>
          </a:p>
        </p:txBody>
      </p:sp>
      <p:pic>
        <p:nvPicPr>
          <p:cNvPr id="6" name="Ludovico_Einaudi_-_Una_Mattina">
            <a:hlinkClick r:id="" action="ppaction://media"/>
            <a:extLst>
              <a:ext uri="{FF2B5EF4-FFF2-40B4-BE49-F238E27FC236}">
                <a16:creationId xmlns:a16="http://schemas.microsoft.com/office/drawing/2014/main" id="{DFCCCB5E-5E63-4DB1-BDAF-B35F24F4A0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99386" y="589040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4140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moire, cuisine, bâtiment, intérieur&#10;&#10;Description générée avec un niveau de confiance très élevé">
            <a:extLst>
              <a:ext uri="{FF2B5EF4-FFF2-40B4-BE49-F238E27FC236}">
                <a16:creationId xmlns:a16="http://schemas.microsoft.com/office/drawing/2014/main" id="{8040485A-BECD-4860-A1C5-4D875BC5F8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0960" y="643467"/>
            <a:ext cx="7428088" cy="55710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3E3934-3DE5-412B-9058-E985512B7FAB}"/>
              </a:ext>
            </a:extLst>
          </p:cNvPr>
          <p:cNvSpPr txBox="1"/>
          <p:nvPr/>
        </p:nvSpPr>
        <p:spPr>
          <a:xfrm>
            <a:off x="783772" y="2431358"/>
            <a:ext cx="2250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Saint Nicolas</a:t>
            </a:r>
          </a:p>
        </p:txBody>
      </p:sp>
    </p:spTree>
    <p:extLst>
      <p:ext uri="{BB962C8B-B14F-4D97-AF65-F5344CB8AC3E}">
        <p14:creationId xmlns:p14="http://schemas.microsoft.com/office/powerpoint/2010/main" val="3940411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table, mur&#10;&#10;Description générée avec un niveau de confiance très élevé">
            <a:extLst>
              <a:ext uri="{FF2B5EF4-FFF2-40B4-BE49-F238E27FC236}">
                <a16:creationId xmlns:a16="http://schemas.microsoft.com/office/drawing/2014/main" id="{80BE7687-8D9A-4637-A57C-67A719119E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699738"/>
      </p:ext>
    </p:extLst>
  </p:cSld>
  <p:clrMapOvr>
    <a:masterClrMapping/>
  </p:clrMapOvr>
  <p:transition spd="slow" advTm="5000">
    <p:strips dir="l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bâtiment, intérieur, mur, plancher&#10;&#10;Description générée avec un niveau de confiance élevé">
            <a:extLst>
              <a:ext uri="{FF2B5EF4-FFF2-40B4-BE49-F238E27FC236}">
                <a16:creationId xmlns:a16="http://schemas.microsoft.com/office/drawing/2014/main" id="{DD16DDC8-50A6-4E0F-BB7A-F7CBB9FFD9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490847"/>
      </p:ext>
    </p:extLst>
  </p:cSld>
  <p:clrMapOvr>
    <a:masterClrMapping/>
  </p:clrMapOvr>
  <p:transition spd="slow" advTm="5000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photo, extérieur, mur&#10;&#10;Description générée avec un niveau de confiance élevé">
            <a:extLst>
              <a:ext uri="{FF2B5EF4-FFF2-40B4-BE49-F238E27FC236}">
                <a16:creationId xmlns:a16="http://schemas.microsoft.com/office/drawing/2014/main" id="{04F96383-6349-4CF9-BDCB-8D62C73841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8481920"/>
      </p:ext>
    </p:extLst>
  </p:cSld>
  <p:clrMapOvr>
    <a:masterClrMapping/>
  </p:clrMapOvr>
  <p:transition spd="slow" advTm="5000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72326FC-7086-4F2D-9E6A-130E82BCB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E683379-C21E-4309-8CF8-50646AFA4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chemeClr val="bg1"/>
          </a:solidFill>
          <a:ln>
            <a:solidFill>
              <a:srgbClr val="C476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bâtiment, terrain, intérieur, mur&#10;&#10;Description générée avec un niveau de confiance très élevé">
            <a:extLst>
              <a:ext uri="{FF2B5EF4-FFF2-40B4-BE49-F238E27FC236}">
                <a16:creationId xmlns:a16="http://schemas.microsoft.com/office/drawing/2014/main" id="{E1F9FBC3-EE11-4D13-A594-3C2405B2A5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2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, bâtiment, mur&#10;&#10;Description générée avec un niveau de confiance très élevé">
            <a:extLst>
              <a:ext uri="{FF2B5EF4-FFF2-40B4-BE49-F238E27FC236}">
                <a16:creationId xmlns:a16="http://schemas.microsoft.com/office/drawing/2014/main" id="{FEA5CE9F-C150-4913-B57D-4C08AEBD1E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463529"/>
      </p:ext>
    </p:extLst>
  </p:cSld>
  <p:clrMapOvr>
    <a:masterClrMapping/>
  </p:clrMapOvr>
  <p:transition spd="slow" advTm="5000">
    <p:strips dir="r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cher, mur, pièce&#10;&#10;Description générée avec un niveau de confiance très élevé">
            <a:extLst>
              <a:ext uri="{FF2B5EF4-FFF2-40B4-BE49-F238E27FC236}">
                <a16:creationId xmlns:a16="http://schemas.microsoft.com/office/drawing/2014/main" id="{146C57C2-C3DE-4856-B903-58D61484D0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36905"/>
      </p:ext>
    </p:extLst>
  </p:cSld>
  <p:clrMapOvr>
    <a:masterClrMapping/>
  </p:clrMapOvr>
  <p:transition spd="slow" advTm="5000">
    <p:wipe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mur, personne, armoire&#10;&#10;Description générée avec un niveau de confiance très élevé">
            <a:extLst>
              <a:ext uri="{FF2B5EF4-FFF2-40B4-BE49-F238E27FC236}">
                <a16:creationId xmlns:a16="http://schemas.microsoft.com/office/drawing/2014/main" id="{2B73146C-2E8E-4394-A994-98EF4DB4D5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761160"/>
      </p:ext>
    </p:extLst>
  </p:cSld>
  <p:clrMapOvr>
    <a:masterClrMapping/>
  </p:clrMapOvr>
  <p:transition spd="slow" advTm="5000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, mur, bâtiment&#10;&#10;Description générée avec un niveau de confiance très élevé">
            <a:extLst>
              <a:ext uri="{FF2B5EF4-FFF2-40B4-BE49-F238E27FC236}">
                <a16:creationId xmlns:a16="http://schemas.microsoft.com/office/drawing/2014/main" id="{A0932E7D-6697-4B95-8A18-099EA043ED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305344"/>
      </p:ext>
    </p:extLst>
  </p:cSld>
  <p:clrMapOvr>
    <a:masterClrMapping/>
  </p:clrMapOvr>
  <p:transition spd="slow" advTm="5000">
    <p:strips dir="r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mur, table, plancher&#10;&#10;Description générée avec un niveau de confiance très élevé">
            <a:extLst>
              <a:ext uri="{FF2B5EF4-FFF2-40B4-BE49-F238E27FC236}">
                <a16:creationId xmlns:a16="http://schemas.microsoft.com/office/drawing/2014/main" id="{3675DDD2-652C-485B-BD00-1BC4B703AF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730739"/>
      </p:ext>
    </p:extLst>
  </p:cSld>
  <p:clrMapOvr>
    <a:masterClrMapping/>
  </p:clrMapOvr>
  <p:transition spd="slow" advTm="5000">
    <p:strips dir="l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mur, bâtiment, table&#10;&#10;Description générée avec un niveau de confiance très élevé">
            <a:extLst>
              <a:ext uri="{FF2B5EF4-FFF2-40B4-BE49-F238E27FC236}">
                <a16:creationId xmlns:a16="http://schemas.microsoft.com/office/drawing/2014/main" id="{3F54A5BE-37B9-42C8-9D84-C8EC54E2AF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4255"/>
      </p:ext>
    </p:extLst>
  </p:cSld>
  <p:clrMapOvr>
    <a:masterClrMapping/>
  </p:clrMapOvr>
  <p:transition spd="slow" advTm="5000">
    <p:strips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lancher, bâtiment, table, intérieur&#10;&#10;Description générée avec un niveau de confiance très élevé">
            <a:extLst>
              <a:ext uri="{FF2B5EF4-FFF2-40B4-BE49-F238E27FC236}">
                <a16:creationId xmlns:a16="http://schemas.microsoft.com/office/drawing/2014/main" id="{791DF32A-D107-49B8-A9B5-DE4518B9FA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576792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683190"/>
      </p:ext>
    </p:extLst>
  </p:cSld>
  <p:clrMapOvr>
    <a:masterClrMapping/>
  </p:clrMapOvr>
  <p:transition spd="slow" advTm="5000">
    <p:strips dir="r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lancher, intérieur, mur, bâtiment&#10;&#10;Description générée avec un niveau de confiance très élevé">
            <a:extLst>
              <a:ext uri="{FF2B5EF4-FFF2-40B4-BE49-F238E27FC236}">
                <a16:creationId xmlns:a16="http://schemas.microsoft.com/office/drawing/2014/main" id="{6E4D9EA6-3B96-4526-AD51-B3BBD5559B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039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intérieur, horloge, mur&#10;&#10;Description générée avec un niveau de confiance élevé">
            <a:extLst>
              <a:ext uri="{FF2B5EF4-FFF2-40B4-BE49-F238E27FC236}">
                <a16:creationId xmlns:a16="http://schemas.microsoft.com/office/drawing/2014/main" id="{F21CB39C-B7F4-425F-9DD0-9B3A3F29E1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061889"/>
      </p:ext>
    </p:extLst>
  </p:cSld>
  <p:clrMapOvr>
    <a:masterClrMapping/>
  </p:clrMapOvr>
  <p:transition spd="slow" advTm="5000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, table, bâtiment&#10;&#10;Description générée avec un niveau de confiance très élevé">
            <a:extLst>
              <a:ext uri="{FF2B5EF4-FFF2-40B4-BE49-F238E27FC236}">
                <a16:creationId xmlns:a16="http://schemas.microsoft.com/office/drawing/2014/main" id="{8B073167-6FFE-41F0-A0AF-D33252BB44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332568"/>
      </p:ext>
    </p:extLst>
  </p:cSld>
  <p:clrMapOvr>
    <a:masterClrMapping/>
  </p:clrMapOvr>
  <p:transition spd="slow" advTm="5000">
    <p:wipe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extérieur, bâtiment, arbre&#10;&#10;Description générée avec un niveau de confiance très élevé">
            <a:extLst>
              <a:ext uri="{FF2B5EF4-FFF2-40B4-BE49-F238E27FC236}">
                <a16:creationId xmlns:a16="http://schemas.microsoft.com/office/drawing/2014/main" id="{B1B8C5C3-4C60-40D6-9C74-FE6DE3C72D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277982" y="1307369"/>
            <a:ext cx="5636035" cy="41783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C705209-5E20-424C-97B6-8BBCD2727503}"/>
              </a:ext>
            </a:extLst>
          </p:cNvPr>
          <p:cNvSpPr txBox="1"/>
          <p:nvPr/>
        </p:nvSpPr>
        <p:spPr>
          <a:xfrm>
            <a:off x="625151" y="2509935"/>
            <a:ext cx="2724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8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Saint - Pierre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B11A16A-83B8-41DC-8538-683B6D4A3FE5}"/>
              </a:ext>
            </a:extLst>
          </p:cNvPr>
          <p:cNvSpPr txBox="1"/>
          <p:nvPr/>
        </p:nvSpPr>
        <p:spPr>
          <a:xfrm>
            <a:off x="8842309" y="2761861"/>
            <a:ext cx="2792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2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À  </a:t>
            </a:r>
            <a:r>
              <a:rPr lang="fr-BE" sz="3200" dirty="0" err="1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Beausaint</a:t>
            </a:r>
            <a:endParaRPr lang="fr-BE" sz="3200" dirty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216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ur, intérieur, bâtiment, plancher&#10;&#10;Description générée avec un niveau de confiance très élevé">
            <a:extLst>
              <a:ext uri="{FF2B5EF4-FFF2-40B4-BE49-F238E27FC236}">
                <a16:creationId xmlns:a16="http://schemas.microsoft.com/office/drawing/2014/main" id="{64636063-41CE-4EC9-B562-795F18754E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3456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table&#10;&#10;Description générée avec un niveau de confiance très élevé">
            <a:extLst>
              <a:ext uri="{FF2B5EF4-FFF2-40B4-BE49-F238E27FC236}">
                <a16:creationId xmlns:a16="http://schemas.microsoft.com/office/drawing/2014/main" id="{A3488A26-5CCE-4E32-90BF-704C1AF93C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2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eelOff" invX="1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&#10;&#10;Description générée avec un niveau de confiance très élevé">
            <a:extLst>
              <a:ext uri="{FF2B5EF4-FFF2-40B4-BE49-F238E27FC236}">
                <a16:creationId xmlns:a16="http://schemas.microsoft.com/office/drawing/2014/main" id="{C41EB2BC-D786-403D-BA13-36CCFCB238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824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&#10;&#10;Description générée avec un niveau de confiance très élevé">
            <a:extLst>
              <a:ext uri="{FF2B5EF4-FFF2-40B4-BE49-F238E27FC236}">
                <a16:creationId xmlns:a16="http://schemas.microsoft.com/office/drawing/2014/main" id="{8B008949-9774-4A49-A8BE-2885EC3D71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23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&#10;&#10;Description générée avec un niveau de confiance très élevé">
            <a:extLst>
              <a:ext uri="{FF2B5EF4-FFF2-40B4-BE49-F238E27FC236}">
                <a16:creationId xmlns:a16="http://schemas.microsoft.com/office/drawing/2014/main" id="{BB50C8AD-F9ED-4946-97E9-6E7F859506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2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55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ur, intérieur&#10;&#10;Description générée avec un niveau de confiance très élevé">
            <a:extLst>
              <a:ext uri="{FF2B5EF4-FFF2-40B4-BE49-F238E27FC236}">
                <a16:creationId xmlns:a16="http://schemas.microsoft.com/office/drawing/2014/main" id="{6DB5BECF-6405-417A-8CE2-369274793D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72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ur, intérieur, bâtiment&#10;&#10;Description générée avec un niveau de confiance très élevé">
            <a:extLst>
              <a:ext uri="{FF2B5EF4-FFF2-40B4-BE49-F238E27FC236}">
                <a16:creationId xmlns:a16="http://schemas.microsoft.com/office/drawing/2014/main" id="{10675B3D-4D9B-4146-95AD-9FB409D3EB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4669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eelOff" invX="1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mur, assis&#10;&#10;Description générée avec un niveau de confiance élevé">
            <a:extLst>
              <a:ext uri="{FF2B5EF4-FFF2-40B4-BE49-F238E27FC236}">
                <a16:creationId xmlns:a16="http://schemas.microsoft.com/office/drawing/2014/main" id="{182E2EF6-E88B-49C5-9720-5E8FF55B04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295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22F74E5-F9E5-43C2-903B-AA32F29C47A9}"/>
              </a:ext>
            </a:extLst>
          </p:cNvPr>
          <p:cNvSpPr txBox="1"/>
          <p:nvPr/>
        </p:nvSpPr>
        <p:spPr>
          <a:xfrm>
            <a:off x="74645" y="2514600"/>
            <a:ext cx="17914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Saint - Roch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D6BD789-4BEA-4EF7-921F-E2328FE4616D}"/>
              </a:ext>
            </a:extLst>
          </p:cNvPr>
          <p:cNvSpPr txBox="1"/>
          <p:nvPr/>
        </p:nvSpPr>
        <p:spPr>
          <a:xfrm>
            <a:off x="10851502" y="2604175"/>
            <a:ext cx="1169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err="1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Maboge</a:t>
            </a:r>
            <a:endParaRPr lang="fr-BE" sz="2400" dirty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9" name="Image 8" descr="Une image contenant ciel, extérieur, bâtiment, arbre&#10;&#10;Description générée avec un niveau de confiance très élevé">
            <a:extLst>
              <a:ext uri="{FF2B5EF4-FFF2-40B4-BE49-F238E27FC236}">
                <a16:creationId xmlns:a16="http://schemas.microsoft.com/office/drawing/2014/main" id="{8891EE36-1B51-446B-9335-071CE678AB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4865" y="100304"/>
            <a:ext cx="8929396" cy="669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53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ise, intérieur, table, plancher&#10;&#10;Description générée avec un niveau de confiance très élevé">
            <a:extLst>
              <a:ext uri="{FF2B5EF4-FFF2-40B4-BE49-F238E27FC236}">
                <a16:creationId xmlns:a16="http://schemas.microsoft.com/office/drawing/2014/main" id="{1533AFEE-0367-4E5C-AA3E-03270CD318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100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72326FC-7086-4F2D-9E6A-130E82BCB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683379-C21E-4309-8CF8-50646AFA4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chemeClr val="bg1"/>
          </a:solidFill>
          <a:ln>
            <a:solidFill>
              <a:srgbClr val="846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intérieur, mur&#10;&#10;Description générée avec un niveau de confiance élevé">
            <a:extLst>
              <a:ext uri="{FF2B5EF4-FFF2-40B4-BE49-F238E27FC236}">
                <a16:creationId xmlns:a16="http://schemas.microsoft.com/office/drawing/2014/main" id="{782EBF91-5B71-4F36-A039-BA08E7103F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38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ageCurlDouble" invX="1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haise, intérieur, plancher, table&#10;&#10;Description générée avec un niveau de confiance très élevé">
            <a:extLst>
              <a:ext uri="{FF2B5EF4-FFF2-40B4-BE49-F238E27FC236}">
                <a16:creationId xmlns:a16="http://schemas.microsoft.com/office/drawing/2014/main" id="{EE25A6AD-60A3-4586-AC47-B553808A92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39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ageCurlSingle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table, plancher&#10;&#10;Description générée avec un niveau de confiance très élevé">
            <a:extLst>
              <a:ext uri="{FF2B5EF4-FFF2-40B4-BE49-F238E27FC236}">
                <a16:creationId xmlns:a16="http://schemas.microsoft.com/office/drawing/2014/main" id="{AE5F38CD-B991-4939-8716-899C19E64D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870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ageCurlSingle" invX="1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homme, plancher&#10;&#10;Description générée avec un niveau de confiance très élevé">
            <a:extLst>
              <a:ext uri="{FF2B5EF4-FFF2-40B4-BE49-F238E27FC236}">
                <a16:creationId xmlns:a16="http://schemas.microsoft.com/office/drawing/2014/main" id="{3AAFD05E-A2D0-4417-A6E5-5673D6B2AB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85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3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ur, intérieur, pièce, table&#10;&#10;Description générée avec un niveau de confiance très élevé">
            <a:extLst>
              <a:ext uri="{FF2B5EF4-FFF2-40B4-BE49-F238E27FC236}">
                <a16:creationId xmlns:a16="http://schemas.microsoft.com/office/drawing/2014/main" id="{55EF88B2-D597-4133-B36A-C54E0BD92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866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église&#10;&#10;Description générée avec un niveau de confiance très élevé">
            <a:extLst>
              <a:ext uri="{FF2B5EF4-FFF2-40B4-BE49-F238E27FC236}">
                <a16:creationId xmlns:a16="http://schemas.microsoft.com/office/drawing/2014/main" id="{88D2E216-16C4-4A30-BB85-37D2FA4419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CDBA18-D802-4E42-A466-4868F9E9445E}"/>
              </a:ext>
            </a:extLst>
          </p:cNvPr>
          <p:cNvSpPr txBox="1"/>
          <p:nvPr/>
        </p:nvSpPr>
        <p:spPr>
          <a:xfrm>
            <a:off x="149290" y="3051110"/>
            <a:ext cx="2062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Notre - Dame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E2B24C7-3784-4DE1-BC11-935E98C95D0E}"/>
              </a:ext>
            </a:extLst>
          </p:cNvPr>
          <p:cNvSpPr txBox="1"/>
          <p:nvPr/>
        </p:nvSpPr>
        <p:spPr>
          <a:xfrm>
            <a:off x="10403632" y="3331029"/>
            <a:ext cx="1548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err="1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Hamoir</a:t>
            </a:r>
            <a:endParaRPr lang="fr-BE" sz="2400" dirty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33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ncher&#10;&#10;Description générée avec un niveau de confiance élevé">
            <a:extLst>
              <a:ext uri="{FF2B5EF4-FFF2-40B4-BE49-F238E27FC236}">
                <a16:creationId xmlns:a16="http://schemas.microsoft.com/office/drawing/2014/main" id="{0BF4988E-24E2-4DB9-BD8C-C5B37620EE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6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8000">
        <p14:warp dir="in"/>
      </p:transition>
    </mc:Choice>
    <mc:Fallback xmlns="">
      <p:transition spd="slow" advTm="8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, bâtiment, plafond&#10;&#10;Description générée avec un niveau de confiance très élevé">
            <a:extLst>
              <a:ext uri="{FF2B5EF4-FFF2-40B4-BE49-F238E27FC236}">
                <a16:creationId xmlns:a16="http://schemas.microsoft.com/office/drawing/2014/main" id="{B654801D-AD02-4443-8E05-B9A1D5A4EB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651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table, intérieur, bâtiment&#10;&#10;Description générée avec un niveau de confiance très élevé">
            <a:extLst>
              <a:ext uri="{FF2B5EF4-FFF2-40B4-BE49-F238E27FC236}">
                <a16:creationId xmlns:a16="http://schemas.microsoft.com/office/drawing/2014/main" id="{6E71C474-2E4A-4758-B187-6CF2224D40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514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 invX="1"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mur&#10;&#10;Description générée avec un niveau de confiance très élevé">
            <a:extLst>
              <a:ext uri="{FF2B5EF4-FFF2-40B4-BE49-F238E27FC236}">
                <a16:creationId xmlns:a16="http://schemas.microsoft.com/office/drawing/2014/main" id="{D161DB44-DBBF-43AE-BF44-885417A211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wind"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mur, table&#10;&#10;Description générée avec un niveau de confiance très élevé">
            <a:extLst>
              <a:ext uri="{FF2B5EF4-FFF2-40B4-BE49-F238E27FC236}">
                <a16:creationId xmlns:a16="http://schemas.microsoft.com/office/drawing/2014/main" id="{61328F23-4273-4B52-9068-5E3CB1C1D1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20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wind" invX="1"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assis, mur&#10;&#10;Description générée avec un niveau de confiance élevé">
            <a:extLst>
              <a:ext uri="{FF2B5EF4-FFF2-40B4-BE49-F238E27FC236}">
                <a16:creationId xmlns:a16="http://schemas.microsoft.com/office/drawing/2014/main" id="{EABBF75E-67FD-4A63-9F15-9F8E7DD83E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02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wind"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fenêtre, bâtiment&#10;&#10;Description générée avec un niveau de confiance très élevé">
            <a:extLst>
              <a:ext uri="{FF2B5EF4-FFF2-40B4-BE49-F238E27FC236}">
                <a16:creationId xmlns:a16="http://schemas.microsoft.com/office/drawing/2014/main" id="{054D26DA-5A8A-4802-9B4F-FF436CF407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5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00">
        <p14:switch dir="r"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, mur, table&#10;&#10;Description générée avec un niveau de confiance très élevé">
            <a:extLst>
              <a:ext uri="{FF2B5EF4-FFF2-40B4-BE49-F238E27FC236}">
                <a16:creationId xmlns:a16="http://schemas.microsoft.com/office/drawing/2014/main" id="{EEA93AA4-72DB-4008-999A-4717D25D8F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867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72326FC-7086-4F2D-9E6A-130E82BCB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683379-C21E-4309-8CF8-50646AFA4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chemeClr val="bg1"/>
          </a:solidFill>
          <a:ln>
            <a:solidFill>
              <a:srgbClr val="527A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fenêtre, horloge, bâtiment, intérieur&#10;&#10;Description générée avec un niveau de confiance très élevé">
            <a:extLst>
              <a:ext uri="{FF2B5EF4-FFF2-40B4-BE49-F238E27FC236}">
                <a16:creationId xmlns:a16="http://schemas.microsoft.com/office/drawing/2014/main" id="{D01F2879-4B8C-437C-98B8-81136DF55F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777521"/>
      </p:ext>
    </p:extLst>
  </p:cSld>
  <p:clrMapOvr>
    <a:masterClrMapping/>
  </p:clrMapOvr>
  <p:transition spd="slow" advTm="5000">
    <p:strips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072326FC-7086-4F2D-9E6A-130E82BCB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8E683379-C21E-4309-8CF8-50646AFA4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chemeClr val="bg1"/>
          </a:solidFill>
          <a:ln>
            <a:solidFill>
              <a:srgbClr val="92B9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mur, fenêtre, salle de bain&#10;&#10;Description générée avec un niveau de confiance très élevé">
            <a:extLst>
              <a:ext uri="{FF2B5EF4-FFF2-40B4-BE49-F238E27FC236}">
                <a16:creationId xmlns:a16="http://schemas.microsoft.com/office/drawing/2014/main" id="{7661B25A-7262-46ED-AC8E-4B376C0756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836043"/>
      </p:ext>
    </p:extLst>
  </p:cSld>
  <p:clrMapOvr>
    <a:masterClrMapping/>
  </p:clrMapOvr>
  <p:transition spd="slow" advTm="5000">
    <p:wheel spokes="1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intérieur, horloge, mur&#10;&#10;Description générée avec un niveau de confiance très élevé">
            <a:extLst>
              <a:ext uri="{FF2B5EF4-FFF2-40B4-BE49-F238E27FC236}">
                <a16:creationId xmlns:a16="http://schemas.microsoft.com/office/drawing/2014/main" id="{7F464863-2084-4A1A-AEBB-B73A611873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4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00">
        <p14:flip dir="r"/>
      </p:transition>
    </mc:Choice>
    <mc:Fallback xmlns=""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personne&#10;&#10;Description générée avec un niveau de confiance très élevé">
            <a:extLst>
              <a:ext uri="{FF2B5EF4-FFF2-40B4-BE49-F238E27FC236}">
                <a16:creationId xmlns:a16="http://schemas.microsoft.com/office/drawing/2014/main" id="{7F14A624-09A8-4FB7-989F-CC86BC4B1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780" y="1333767"/>
            <a:ext cx="5370786" cy="537078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EBB8BB1-A347-4405-B75B-D991E25F1499}"/>
              </a:ext>
            </a:extLst>
          </p:cNvPr>
          <p:cNvSpPr/>
          <p:nvPr/>
        </p:nvSpPr>
        <p:spPr>
          <a:xfrm>
            <a:off x="3216166" y="294290"/>
            <a:ext cx="59278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20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DELCOUR (Jean) ou DEL COUR, sculpteur, né à </a:t>
            </a:r>
            <a:r>
              <a:rPr lang="fr-BE" sz="2000" dirty="0" err="1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Hamoir</a:t>
            </a:r>
            <a:r>
              <a:rPr lang="fr-BE" sz="20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, village du comté de </a:t>
            </a:r>
            <a:r>
              <a:rPr lang="fr-BE" sz="2000" dirty="0" err="1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Logne</a:t>
            </a:r>
            <a:r>
              <a:rPr lang="fr-BE" sz="20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, au pays de Liège, en 1627, et mort à Liège en 1707, âgé de quatre-vingts ans.</a:t>
            </a:r>
          </a:p>
        </p:txBody>
      </p:sp>
    </p:spTree>
    <p:extLst>
      <p:ext uri="{BB962C8B-B14F-4D97-AF65-F5344CB8AC3E}">
        <p14:creationId xmlns:p14="http://schemas.microsoft.com/office/powerpoint/2010/main" val="250938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5BE6212-979F-4DCB-A767-933387EF97A9}"/>
              </a:ext>
            </a:extLst>
          </p:cNvPr>
          <p:cNvSpPr txBox="1"/>
          <p:nvPr/>
        </p:nvSpPr>
        <p:spPr>
          <a:xfrm>
            <a:off x="1379483" y="1466193"/>
            <a:ext cx="93726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Photos personnelles   montage  de  Myosotis</a:t>
            </a:r>
          </a:p>
          <a:p>
            <a:endParaRPr lang="fr-BE" dirty="0"/>
          </a:p>
          <a:p>
            <a:endParaRPr lang="fr-BE" dirty="0"/>
          </a:p>
          <a:p>
            <a:endParaRPr lang="fr-BE" dirty="0"/>
          </a:p>
          <a:p>
            <a:endParaRPr lang="fr-BE" dirty="0"/>
          </a:p>
          <a:p>
            <a:endParaRPr lang="fr-BE" dirty="0"/>
          </a:p>
          <a:p>
            <a:endParaRPr lang="fr-BE" dirty="0"/>
          </a:p>
          <a:p>
            <a:endParaRPr lang="fr-BE" dirty="0"/>
          </a:p>
          <a:p>
            <a:endParaRPr lang="fr-BE" dirty="0"/>
          </a:p>
          <a:p>
            <a:endParaRPr lang="fr-BE" dirty="0"/>
          </a:p>
          <a:p>
            <a:endParaRPr lang="fr-BE" sz="3600" dirty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  <a:p>
            <a:r>
              <a:rPr lang="fr-BE" sz="36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Musique Ludovico  Einaudi </a:t>
            </a:r>
          </a:p>
        </p:txBody>
      </p:sp>
      <p:pic>
        <p:nvPicPr>
          <p:cNvPr id="4" name="Image 3" descr="Une image contenant fleur, plante&#10;&#10;Description générée avec un niveau de confiance élevé">
            <a:extLst>
              <a:ext uri="{FF2B5EF4-FFF2-40B4-BE49-F238E27FC236}">
                <a16:creationId xmlns:a16="http://schemas.microsoft.com/office/drawing/2014/main" id="{553AF77E-388B-4E6A-AA4A-5E0AD8A6A1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0375" y="472977"/>
            <a:ext cx="3600450" cy="1343025"/>
          </a:xfrm>
          <a:prstGeom prst="rect">
            <a:avLst/>
          </a:prstGeom>
        </p:spPr>
      </p:pic>
      <p:pic>
        <p:nvPicPr>
          <p:cNvPr id="6" name="Image 5" descr="Une image contenant table, papier, assis&#10;&#10;Description générée avec un niveau de confiance élevé">
            <a:extLst>
              <a:ext uri="{FF2B5EF4-FFF2-40B4-BE49-F238E27FC236}">
                <a16:creationId xmlns:a16="http://schemas.microsoft.com/office/drawing/2014/main" id="{F9B716F4-9319-430C-A071-AACE2F586F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2920" y="2684939"/>
            <a:ext cx="3606348" cy="30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19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Eglises de nos Ardennes</Template>
  <TotalTime>2</TotalTime>
  <Words>71</Words>
  <Application>Microsoft Office PowerPoint</Application>
  <PresentationFormat>Grand écran</PresentationFormat>
  <Paragraphs>22</Paragraphs>
  <Slides>46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51" baseType="lpstr">
      <vt:lpstr>Arial</vt:lpstr>
      <vt:lpstr>Baskerville Old Face</vt:lpstr>
      <vt:lpstr>Calibri</vt:lpstr>
      <vt:lpstr>Calibri Light</vt:lpstr>
      <vt:lpstr>Thème Office</vt:lpstr>
      <vt:lpstr>Eglises de nos Ardennes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Eglises de nos Ardennes</dc:title>
  <dc:creator>vicky dejardin</dc:creator>
  <cp:lastModifiedBy>vicky dejardin</cp:lastModifiedBy>
  <cp:revision>1</cp:revision>
  <dcterms:created xsi:type="dcterms:W3CDTF">2018-06-07T16:45:20Z</dcterms:created>
  <dcterms:modified xsi:type="dcterms:W3CDTF">2018-06-07T16:47:29Z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