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docProps/custom.xml" ContentType="application/vnd.openxmlformats-officedocument.custom-properties+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77" r:id="rId2"/>
    <p:sldId id="325" r:id="rId3"/>
    <p:sldId id="276" r:id="rId4"/>
    <p:sldId id="283" r:id="rId5"/>
    <p:sldId id="288" r:id="rId6"/>
    <p:sldId id="286" r:id="rId7"/>
    <p:sldId id="289" r:id="rId8"/>
    <p:sldId id="292" r:id="rId9"/>
    <p:sldId id="287" r:id="rId10"/>
    <p:sldId id="290" r:id="rId11"/>
    <p:sldId id="291" r:id="rId12"/>
    <p:sldId id="294" r:id="rId13"/>
    <p:sldId id="295" r:id="rId14"/>
    <p:sldId id="296" r:id="rId15"/>
    <p:sldId id="315" r:id="rId16"/>
    <p:sldId id="316" r:id="rId17"/>
    <p:sldId id="317" r:id="rId18"/>
    <p:sldId id="318" r:id="rId19"/>
    <p:sldId id="303" r:id="rId20"/>
    <p:sldId id="304" r:id="rId21"/>
    <p:sldId id="306" r:id="rId22"/>
    <p:sldId id="307" r:id="rId23"/>
    <p:sldId id="308" r:id="rId24"/>
    <p:sldId id="310" r:id="rId25"/>
    <p:sldId id="313" r:id="rId26"/>
    <p:sldId id="314" r:id="rId27"/>
    <p:sldId id="302" r:id="rId28"/>
    <p:sldId id="298" r:id="rId29"/>
    <p:sldId id="320" r:id="rId30"/>
    <p:sldId id="321" r:id="rId31"/>
    <p:sldId id="322" r:id="rId32"/>
    <p:sldId id="323" r:id="rId33"/>
    <p:sldId id="305" r:id="rId34"/>
    <p:sldId id="324" r:id="rId35"/>
  </p:sldIdLst>
  <p:sldSz cx="9144000" cy="6769100"/>
  <p:notesSz cx="6858000" cy="9144000"/>
  <p:defaultTextStyle>
    <a:defPPr>
      <a:defRPr lang="es-E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modifyVerifier cryptProviderType="rsaFull" cryptAlgorithmClass="hash" cryptAlgorithmType="typeAny" cryptAlgorithmSid="4" spinCount="100000" saltData="56FVUBksRoiGh+zeIFSxsw==" hashData="dPFEiV6OnUCzrMyEJQhNfzoU71s="/>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0000"/>
    <a:srgbClr val="03143B"/>
    <a:srgbClr val="3592CB"/>
    <a:srgbClr val="1E0B8F"/>
    <a:srgbClr val="FFCC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109" d="100"/>
          <a:sy n="109" d="100"/>
        </p:scale>
        <p:origin x="-570" y="-84"/>
      </p:cViewPr>
      <p:guideLst>
        <p:guide orient="horz" pos="2133"/>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03438"/>
            <a:ext cx="7772400" cy="145097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35400"/>
            <a:ext cx="6400800" cy="1730375"/>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lvl1pPr>
              <a:defRPr/>
            </a:lvl1pPr>
          </a:lstStyle>
          <a:p>
            <a:endParaRPr lang="es-ES"/>
          </a:p>
        </p:txBody>
      </p:sp>
      <p:sp>
        <p:nvSpPr>
          <p:cNvPr id="5" name="Footer Placeholder 4"/>
          <p:cNvSpPr>
            <a:spLocks noGrp="1"/>
          </p:cNvSpPr>
          <p:nvPr>
            <p:ph type="ftr" sz="quarter" idx="11"/>
          </p:nvPr>
        </p:nvSpPr>
        <p:spPr/>
        <p:txBody>
          <a:bodyPr/>
          <a:lstStyle>
            <a:lvl1pPr>
              <a:defRPr/>
            </a:lvl1pPr>
          </a:lstStyle>
          <a:p>
            <a:endParaRPr lang="es-ES"/>
          </a:p>
        </p:txBody>
      </p:sp>
      <p:sp>
        <p:nvSpPr>
          <p:cNvPr id="6" name="Slide Number Placeholder 5"/>
          <p:cNvSpPr>
            <a:spLocks noGrp="1"/>
          </p:cNvSpPr>
          <p:nvPr>
            <p:ph type="sldNum" sz="quarter" idx="12"/>
          </p:nvPr>
        </p:nvSpPr>
        <p:spPr/>
        <p:txBody>
          <a:bodyPr/>
          <a:lstStyle>
            <a:lvl1pPr>
              <a:defRPr/>
            </a:lvl1pPr>
          </a:lstStyle>
          <a:p>
            <a:fld id="{36692D4B-81D7-4D15-91B6-140516179872}" type="slidenum">
              <a:rPr lang="es-ES"/>
              <a:pPr/>
              <a:t>‹#›</a:t>
            </a:fld>
            <a:endParaRPr lang="es-E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endParaRPr lang="es-ES"/>
          </a:p>
        </p:txBody>
      </p:sp>
      <p:sp>
        <p:nvSpPr>
          <p:cNvPr id="5" name="Footer Placeholder 4"/>
          <p:cNvSpPr>
            <a:spLocks noGrp="1"/>
          </p:cNvSpPr>
          <p:nvPr>
            <p:ph type="ftr" sz="quarter" idx="11"/>
          </p:nvPr>
        </p:nvSpPr>
        <p:spPr/>
        <p:txBody>
          <a:bodyPr/>
          <a:lstStyle>
            <a:lvl1pPr>
              <a:defRPr/>
            </a:lvl1pPr>
          </a:lstStyle>
          <a:p>
            <a:endParaRPr lang="es-ES"/>
          </a:p>
        </p:txBody>
      </p:sp>
      <p:sp>
        <p:nvSpPr>
          <p:cNvPr id="6" name="Slide Number Placeholder 5"/>
          <p:cNvSpPr>
            <a:spLocks noGrp="1"/>
          </p:cNvSpPr>
          <p:nvPr>
            <p:ph type="sldNum" sz="quarter" idx="12"/>
          </p:nvPr>
        </p:nvSpPr>
        <p:spPr/>
        <p:txBody>
          <a:bodyPr/>
          <a:lstStyle>
            <a:lvl1pPr>
              <a:defRPr/>
            </a:lvl1pPr>
          </a:lstStyle>
          <a:p>
            <a:fld id="{1B2C28A1-DD90-42EB-BCC2-FAD8478559CE}" type="slidenum">
              <a:rPr lang="es-ES"/>
              <a:pPr/>
              <a:t>‹#›</a:t>
            </a:fld>
            <a:endParaRPr lang="es-E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349750"/>
            <a:ext cx="7772400" cy="1344613"/>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868613"/>
            <a:ext cx="7772400" cy="148113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endParaRPr lang="es-ES"/>
          </a:p>
        </p:txBody>
      </p:sp>
      <p:sp>
        <p:nvSpPr>
          <p:cNvPr id="5" name="Footer Placeholder 4"/>
          <p:cNvSpPr>
            <a:spLocks noGrp="1"/>
          </p:cNvSpPr>
          <p:nvPr>
            <p:ph type="ftr" sz="quarter" idx="11"/>
          </p:nvPr>
        </p:nvSpPr>
        <p:spPr/>
        <p:txBody>
          <a:bodyPr/>
          <a:lstStyle>
            <a:lvl1pPr>
              <a:defRPr/>
            </a:lvl1pPr>
          </a:lstStyle>
          <a:p>
            <a:endParaRPr lang="es-ES"/>
          </a:p>
        </p:txBody>
      </p:sp>
      <p:sp>
        <p:nvSpPr>
          <p:cNvPr id="6" name="Slide Number Placeholder 5"/>
          <p:cNvSpPr>
            <a:spLocks noGrp="1"/>
          </p:cNvSpPr>
          <p:nvPr>
            <p:ph type="sldNum" sz="quarter" idx="12"/>
          </p:nvPr>
        </p:nvSpPr>
        <p:spPr/>
        <p:txBody>
          <a:bodyPr/>
          <a:lstStyle>
            <a:lvl1pPr>
              <a:defRPr/>
            </a:lvl1pPr>
          </a:lstStyle>
          <a:p>
            <a:fld id="{6DC3BAD3-75C3-41D8-8107-AE8C0738106B}" type="slidenum">
              <a:rPr lang="es-ES"/>
              <a:pPr/>
              <a:t>‹#›</a:t>
            </a:fld>
            <a:endParaRPr lang="es-E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579563"/>
            <a:ext cx="4038600" cy="44672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579563"/>
            <a:ext cx="4038600" cy="44672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lvl1pPr>
              <a:defRPr/>
            </a:lvl1pPr>
          </a:lstStyle>
          <a:p>
            <a:endParaRPr lang="es-ES"/>
          </a:p>
        </p:txBody>
      </p:sp>
      <p:sp>
        <p:nvSpPr>
          <p:cNvPr id="6" name="Footer Placeholder 5"/>
          <p:cNvSpPr>
            <a:spLocks noGrp="1"/>
          </p:cNvSpPr>
          <p:nvPr>
            <p:ph type="ftr" sz="quarter" idx="11"/>
          </p:nvPr>
        </p:nvSpPr>
        <p:spPr/>
        <p:txBody>
          <a:bodyPr/>
          <a:lstStyle>
            <a:lvl1pPr>
              <a:defRPr/>
            </a:lvl1pPr>
          </a:lstStyle>
          <a:p>
            <a:endParaRPr lang="es-ES"/>
          </a:p>
        </p:txBody>
      </p:sp>
      <p:sp>
        <p:nvSpPr>
          <p:cNvPr id="7" name="Slide Number Placeholder 6"/>
          <p:cNvSpPr>
            <a:spLocks noGrp="1"/>
          </p:cNvSpPr>
          <p:nvPr>
            <p:ph type="sldNum" sz="quarter" idx="12"/>
          </p:nvPr>
        </p:nvSpPr>
        <p:spPr/>
        <p:txBody>
          <a:bodyPr/>
          <a:lstStyle>
            <a:lvl1pPr>
              <a:defRPr/>
            </a:lvl1pPr>
          </a:lstStyle>
          <a:p>
            <a:fld id="{B28EB5F8-F025-4081-8F31-9B1036FE3170}" type="slidenum">
              <a:rPr lang="es-ES"/>
              <a:pPr/>
              <a:t>‹#›</a:t>
            </a:fld>
            <a:endParaRPr lang="es-E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1463"/>
            <a:ext cx="8229600" cy="1127125"/>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14475"/>
            <a:ext cx="4040188" cy="63182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46300"/>
            <a:ext cx="4040188" cy="39004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14475"/>
            <a:ext cx="4041775" cy="63182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46300"/>
            <a:ext cx="4041775" cy="39004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lvl1pPr>
              <a:defRPr/>
            </a:lvl1pPr>
          </a:lstStyle>
          <a:p>
            <a:endParaRPr lang="es-ES"/>
          </a:p>
        </p:txBody>
      </p:sp>
      <p:sp>
        <p:nvSpPr>
          <p:cNvPr id="8" name="Footer Placeholder 7"/>
          <p:cNvSpPr>
            <a:spLocks noGrp="1"/>
          </p:cNvSpPr>
          <p:nvPr>
            <p:ph type="ftr" sz="quarter" idx="11"/>
          </p:nvPr>
        </p:nvSpPr>
        <p:spPr/>
        <p:txBody>
          <a:bodyPr/>
          <a:lstStyle>
            <a:lvl1pPr>
              <a:defRPr/>
            </a:lvl1pPr>
          </a:lstStyle>
          <a:p>
            <a:endParaRPr lang="es-ES"/>
          </a:p>
        </p:txBody>
      </p:sp>
      <p:sp>
        <p:nvSpPr>
          <p:cNvPr id="9" name="Slide Number Placeholder 8"/>
          <p:cNvSpPr>
            <a:spLocks noGrp="1"/>
          </p:cNvSpPr>
          <p:nvPr>
            <p:ph type="sldNum" sz="quarter" idx="12"/>
          </p:nvPr>
        </p:nvSpPr>
        <p:spPr/>
        <p:txBody>
          <a:bodyPr/>
          <a:lstStyle>
            <a:lvl1pPr>
              <a:defRPr/>
            </a:lvl1pPr>
          </a:lstStyle>
          <a:p>
            <a:fld id="{07ECDD51-6EC7-4AF0-A59A-F1D2B408A694}" type="slidenum">
              <a:rPr lang="es-ES"/>
              <a:pPr/>
              <a:t>‹#›</a:t>
            </a:fld>
            <a:endParaRPr lang="es-E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lvl1pPr>
              <a:defRPr/>
            </a:lvl1pPr>
          </a:lstStyle>
          <a:p>
            <a:endParaRPr lang="es-ES"/>
          </a:p>
        </p:txBody>
      </p:sp>
      <p:sp>
        <p:nvSpPr>
          <p:cNvPr id="4" name="Footer Placeholder 3"/>
          <p:cNvSpPr>
            <a:spLocks noGrp="1"/>
          </p:cNvSpPr>
          <p:nvPr>
            <p:ph type="ftr" sz="quarter" idx="11"/>
          </p:nvPr>
        </p:nvSpPr>
        <p:spPr/>
        <p:txBody>
          <a:bodyPr/>
          <a:lstStyle>
            <a:lvl1pPr>
              <a:defRPr/>
            </a:lvl1pPr>
          </a:lstStyle>
          <a:p>
            <a:endParaRPr lang="es-ES"/>
          </a:p>
        </p:txBody>
      </p:sp>
      <p:sp>
        <p:nvSpPr>
          <p:cNvPr id="5" name="Slide Number Placeholder 4"/>
          <p:cNvSpPr>
            <a:spLocks noGrp="1"/>
          </p:cNvSpPr>
          <p:nvPr>
            <p:ph type="sldNum" sz="quarter" idx="12"/>
          </p:nvPr>
        </p:nvSpPr>
        <p:spPr/>
        <p:txBody>
          <a:bodyPr/>
          <a:lstStyle>
            <a:lvl1pPr>
              <a:defRPr/>
            </a:lvl1pPr>
          </a:lstStyle>
          <a:p>
            <a:fld id="{A5A05311-AFA2-4808-BA31-417302BA4216}" type="slidenum">
              <a:rPr lang="es-ES"/>
              <a:pPr/>
              <a:t>‹#›</a:t>
            </a:fld>
            <a:endParaRPr lang="es-E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endParaRPr lang="es-ES"/>
          </a:p>
        </p:txBody>
      </p:sp>
      <p:sp>
        <p:nvSpPr>
          <p:cNvPr id="3" name="Footer Placeholder 2"/>
          <p:cNvSpPr>
            <a:spLocks noGrp="1"/>
          </p:cNvSpPr>
          <p:nvPr>
            <p:ph type="ftr" sz="quarter" idx="11"/>
          </p:nvPr>
        </p:nvSpPr>
        <p:spPr/>
        <p:txBody>
          <a:bodyPr/>
          <a:lstStyle>
            <a:lvl1pPr>
              <a:defRPr/>
            </a:lvl1pPr>
          </a:lstStyle>
          <a:p>
            <a:endParaRPr lang="es-ES"/>
          </a:p>
        </p:txBody>
      </p:sp>
      <p:sp>
        <p:nvSpPr>
          <p:cNvPr id="4" name="Slide Number Placeholder 3"/>
          <p:cNvSpPr>
            <a:spLocks noGrp="1"/>
          </p:cNvSpPr>
          <p:nvPr>
            <p:ph type="sldNum" sz="quarter" idx="12"/>
          </p:nvPr>
        </p:nvSpPr>
        <p:spPr/>
        <p:txBody>
          <a:bodyPr/>
          <a:lstStyle>
            <a:lvl1pPr>
              <a:defRPr/>
            </a:lvl1pPr>
          </a:lstStyle>
          <a:p>
            <a:fld id="{09C24E64-84D3-4CDE-A553-DC08D1AADEE7}" type="slidenum">
              <a:rPr lang="es-ES"/>
              <a:pPr/>
              <a:t>‹#›</a:t>
            </a:fld>
            <a:endParaRPr lang="es-E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69875"/>
            <a:ext cx="3008313" cy="1146175"/>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69875"/>
            <a:ext cx="5111750" cy="57769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16050"/>
            <a:ext cx="3008313" cy="463073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endParaRPr lang="es-ES"/>
          </a:p>
        </p:txBody>
      </p:sp>
      <p:sp>
        <p:nvSpPr>
          <p:cNvPr id="6" name="Footer Placeholder 5"/>
          <p:cNvSpPr>
            <a:spLocks noGrp="1"/>
          </p:cNvSpPr>
          <p:nvPr>
            <p:ph type="ftr" sz="quarter" idx="11"/>
          </p:nvPr>
        </p:nvSpPr>
        <p:spPr/>
        <p:txBody>
          <a:bodyPr/>
          <a:lstStyle>
            <a:lvl1pPr>
              <a:defRPr/>
            </a:lvl1pPr>
          </a:lstStyle>
          <a:p>
            <a:endParaRPr lang="es-ES"/>
          </a:p>
        </p:txBody>
      </p:sp>
      <p:sp>
        <p:nvSpPr>
          <p:cNvPr id="7" name="Slide Number Placeholder 6"/>
          <p:cNvSpPr>
            <a:spLocks noGrp="1"/>
          </p:cNvSpPr>
          <p:nvPr>
            <p:ph type="sldNum" sz="quarter" idx="12"/>
          </p:nvPr>
        </p:nvSpPr>
        <p:spPr/>
        <p:txBody>
          <a:bodyPr/>
          <a:lstStyle>
            <a:lvl1pPr>
              <a:defRPr/>
            </a:lvl1pPr>
          </a:lstStyle>
          <a:p>
            <a:fld id="{D7436D0A-4524-480B-8621-B7A8F090FB57}" type="slidenum">
              <a:rPr lang="es-ES"/>
              <a:pPr/>
              <a:t>‹#›</a:t>
            </a:fld>
            <a:endParaRPr lang="es-E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738688"/>
            <a:ext cx="5486400" cy="558800"/>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04838"/>
            <a:ext cx="5486400" cy="40608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297488"/>
            <a:ext cx="5486400" cy="79533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endParaRPr lang="es-ES"/>
          </a:p>
        </p:txBody>
      </p:sp>
      <p:sp>
        <p:nvSpPr>
          <p:cNvPr id="6" name="Footer Placeholder 5"/>
          <p:cNvSpPr>
            <a:spLocks noGrp="1"/>
          </p:cNvSpPr>
          <p:nvPr>
            <p:ph type="ftr" sz="quarter" idx="11"/>
          </p:nvPr>
        </p:nvSpPr>
        <p:spPr/>
        <p:txBody>
          <a:bodyPr/>
          <a:lstStyle>
            <a:lvl1pPr>
              <a:defRPr/>
            </a:lvl1pPr>
          </a:lstStyle>
          <a:p>
            <a:endParaRPr lang="es-ES"/>
          </a:p>
        </p:txBody>
      </p:sp>
      <p:sp>
        <p:nvSpPr>
          <p:cNvPr id="7" name="Slide Number Placeholder 6"/>
          <p:cNvSpPr>
            <a:spLocks noGrp="1"/>
          </p:cNvSpPr>
          <p:nvPr>
            <p:ph type="sldNum" sz="quarter" idx="12"/>
          </p:nvPr>
        </p:nvSpPr>
        <p:spPr/>
        <p:txBody>
          <a:bodyPr/>
          <a:lstStyle>
            <a:lvl1pPr>
              <a:defRPr/>
            </a:lvl1pPr>
          </a:lstStyle>
          <a:p>
            <a:fld id="{F1114D81-BB26-4095-A0DB-13EF7D828C63}" type="slidenum">
              <a:rPr lang="es-ES"/>
              <a:pPr/>
              <a:t>‹#›</a:t>
            </a:fld>
            <a:endParaRPr lang="es-E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endParaRPr lang="es-ES"/>
          </a:p>
        </p:txBody>
      </p:sp>
      <p:sp>
        <p:nvSpPr>
          <p:cNvPr id="5" name="Footer Placeholder 4"/>
          <p:cNvSpPr>
            <a:spLocks noGrp="1"/>
          </p:cNvSpPr>
          <p:nvPr>
            <p:ph type="ftr" sz="quarter" idx="11"/>
          </p:nvPr>
        </p:nvSpPr>
        <p:spPr/>
        <p:txBody>
          <a:bodyPr/>
          <a:lstStyle>
            <a:lvl1pPr>
              <a:defRPr/>
            </a:lvl1pPr>
          </a:lstStyle>
          <a:p>
            <a:endParaRPr lang="es-ES"/>
          </a:p>
        </p:txBody>
      </p:sp>
      <p:sp>
        <p:nvSpPr>
          <p:cNvPr id="6" name="Slide Number Placeholder 5"/>
          <p:cNvSpPr>
            <a:spLocks noGrp="1"/>
          </p:cNvSpPr>
          <p:nvPr>
            <p:ph type="sldNum" sz="quarter" idx="12"/>
          </p:nvPr>
        </p:nvSpPr>
        <p:spPr/>
        <p:txBody>
          <a:bodyPr/>
          <a:lstStyle>
            <a:lvl1pPr>
              <a:defRPr/>
            </a:lvl1pPr>
          </a:lstStyle>
          <a:p>
            <a:fld id="{754811CE-AD66-44FE-BCAE-6C52A779A51F}" type="slidenum">
              <a:rPr lang="es-ES"/>
              <a:pPr/>
              <a:t>‹#›</a:t>
            </a:fld>
            <a:endParaRPr lang="es-E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69875"/>
            <a:ext cx="2057400" cy="5776913"/>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69875"/>
            <a:ext cx="6019800" cy="5776913"/>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endParaRPr lang="es-ES"/>
          </a:p>
        </p:txBody>
      </p:sp>
      <p:sp>
        <p:nvSpPr>
          <p:cNvPr id="5" name="Footer Placeholder 4"/>
          <p:cNvSpPr>
            <a:spLocks noGrp="1"/>
          </p:cNvSpPr>
          <p:nvPr>
            <p:ph type="ftr" sz="quarter" idx="11"/>
          </p:nvPr>
        </p:nvSpPr>
        <p:spPr/>
        <p:txBody>
          <a:bodyPr/>
          <a:lstStyle>
            <a:lvl1pPr>
              <a:defRPr/>
            </a:lvl1pPr>
          </a:lstStyle>
          <a:p>
            <a:endParaRPr lang="es-ES"/>
          </a:p>
        </p:txBody>
      </p:sp>
      <p:sp>
        <p:nvSpPr>
          <p:cNvPr id="6" name="Slide Number Placeholder 5"/>
          <p:cNvSpPr>
            <a:spLocks noGrp="1"/>
          </p:cNvSpPr>
          <p:nvPr>
            <p:ph type="sldNum" sz="quarter" idx="12"/>
          </p:nvPr>
        </p:nvSpPr>
        <p:spPr/>
        <p:txBody>
          <a:bodyPr/>
          <a:lstStyle>
            <a:lvl1pPr>
              <a:defRPr/>
            </a:lvl1pPr>
          </a:lstStyle>
          <a:p>
            <a:fld id="{1E893325-EA91-408C-BA08-E79458175EA0}" type="slidenum">
              <a:rPr lang="es-ES"/>
              <a:pPr/>
              <a:t>‹#›</a:t>
            </a:fld>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69875"/>
            <a:ext cx="8229600" cy="1128713"/>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 smtClean="0"/>
              <a:t>Click to edit Master title style</a:t>
            </a:r>
          </a:p>
        </p:txBody>
      </p:sp>
      <p:sp>
        <p:nvSpPr>
          <p:cNvPr id="1027" name="Rectangle 3"/>
          <p:cNvSpPr>
            <a:spLocks noGrp="1" noChangeArrowheads="1"/>
          </p:cNvSpPr>
          <p:nvPr>
            <p:ph type="body" idx="1"/>
          </p:nvPr>
        </p:nvSpPr>
        <p:spPr bwMode="auto">
          <a:xfrm>
            <a:off x="457200" y="1579563"/>
            <a:ext cx="8229600" cy="446722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 smtClean="0"/>
              <a:t>Click to edit Master text styles</a:t>
            </a:r>
          </a:p>
          <a:p>
            <a:pPr lvl="1"/>
            <a:r>
              <a:rPr lang="es-ES" smtClean="0"/>
              <a:t>Second level</a:t>
            </a:r>
          </a:p>
          <a:p>
            <a:pPr lvl="2"/>
            <a:r>
              <a:rPr lang="es-ES" smtClean="0"/>
              <a:t>Third level</a:t>
            </a:r>
          </a:p>
          <a:p>
            <a:pPr lvl="3"/>
            <a:r>
              <a:rPr lang="es-ES" smtClean="0"/>
              <a:t>Fourth level</a:t>
            </a:r>
          </a:p>
          <a:p>
            <a:pPr lvl="4"/>
            <a:r>
              <a:rPr lang="es-ES" smtClean="0"/>
              <a:t>Fifth level</a:t>
            </a:r>
          </a:p>
        </p:txBody>
      </p:sp>
      <p:sp>
        <p:nvSpPr>
          <p:cNvPr id="1028" name="Rectangle 4"/>
          <p:cNvSpPr>
            <a:spLocks noGrp="1" noChangeArrowheads="1"/>
          </p:cNvSpPr>
          <p:nvPr>
            <p:ph type="dt" sz="half" idx="2"/>
          </p:nvPr>
        </p:nvSpPr>
        <p:spPr bwMode="auto">
          <a:xfrm>
            <a:off x="457200" y="6164263"/>
            <a:ext cx="2133600" cy="4699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
        <p:nvSpPr>
          <p:cNvPr id="1029" name="Rectangle 5"/>
          <p:cNvSpPr>
            <a:spLocks noGrp="1" noChangeArrowheads="1"/>
          </p:cNvSpPr>
          <p:nvPr>
            <p:ph type="ftr" sz="quarter" idx="3"/>
          </p:nvPr>
        </p:nvSpPr>
        <p:spPr bwMode="auto">
          <a:xfrm>
            <a:off x="3124200" y="6164263"/>
            <a:ext cx="2895600" cy="4699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
          </a:p>
        </p:txBody>
      </p:sp>
      <p:sp>
        <p:nvSpPr>
          <p:cNvPr id="1030" name="Rectangle 6"/>
          <p:cNvSpPr>
            <a:spLocks noGrp="1" noChangeArrowheads="1"/>
          </p:cNvSpPr>
          <p:nvPr>
            <p:ph type="sldNum" sz="quarter" idx="4"/>
          </p:nvPr>
        </p:nvSpPr>
        <p:spPr bwMode="auto">
          <a:xfrm>
            <a:off x="6553200" y="6164263"/>
            <a:ext cx="2133600" cy="4699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24791A6F-917D-4FE7-9C34-1259F4785A39}" type="slidenum">
              <a:rPr lang="es-ES"/>
              <a:pPr/>
              <a:t>‹#›</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7" Type="http://schemas.openxmlformats.org/officeDocument/2006/relationships/image" Target="../media/image5.gif"/><Relationship Id="rId2" Type="http://schemas.openxmlformats.org/officeDocument/2006/relationships/slideLayout" Target="../slideLayouts/slideLayout7.xml"/><Relationship Id="rId1" Type="http://schemas.openxmlformats.org/officeDocument/2006/relationships/audio" Target="../media/audio1.wav"/><Relationship Id="rId6" Type="http://schemas.openxmlformats.org/officeDocument/2006/relationships/image" Target="../media/image4.gif"/><Relationship Id="rId5" Type="http://schemas.openxmlformats.org/officeDocument/2006/relationships/image" Target="../media/image3.png"/><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jpeg"/><Relationship Id="rId1" Type="http://schemas.openxmlformats.org/officeDocument/2006/relationships/slideLayout" Target="../slideLayouts/slideLayout7.xml"/><Relationship Id="rId4" Type="http://schemas.openxmlformats.org/officeDocument/2006/relationships/image" Target="../media/image15.jpeg"/></Relationships>
</file>

<file path=ppt/slides/_rels/slide8.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9.jpeg"/><Relationship Id="rId1" Type="http://schemas.openxmlformats.org/officeDocument/2006/relationships/slideLayout" Target="../slideLayouts/slideLayout7.xml"/><Relationship Id="rId5" Type="http://schemas.openxmlformats.org/officeDocument/2006/relationships/image" Target="../media/image22.jpeg"/><Relationship Id="rId4" Type="http://schemas.openxmlformats.org/officeDocument/2006/relationships/image" Target="../media/image21.jpeg"/></Relationships>
</file>

<file path=ppt/slides/_rels/slide12.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24.jpeg"/><Relationship Id="rId1" Type="http://schemas.openxmlformats.org/officeDocument/2006/relationships/slideLayout" Target="../slideLayouts/slideLayout7.xml"/><Relationship Id="rId5" Type="http://schemas.openxmlformats.org/officeDocument/2006/relationships/image" Target="../media/image27.jpeg"/><Relationship Id="rId4" Type="http://schemas.openxmlformats.org/officeDocument/2006/relationships/image" Target="../media/image26.jpeg"/></Relationships>
</file>

<file path=ppt/slides/_rels/slide14.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image" Target="../media/image32.jpeg"/><Relationship Id="rId1" Type="http://schemas.openxmlformats.org/officeDocument/2006/relationships/slideLayout" Target="../slideLayouts/slideLayout7.xml"/><Relationship Id="rId4" Type="http://schemas.openxmlformats.org/officeDocument/2006/relationships/image" Target="../media/image34.jpeg"/></Relationships>
</file>

<file path=ppt/slides/_rels/slide18.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41.jpeg"/><Relationship Id="rId7" Type="http://schemas.openxmlformats.org/officeDocument/2006/relationships/image" Target="../media/image45.jpeg"/><Relationship Id="rId2" Type="http://schemas.openxmlformats.org/officeDocument/2006/relationships/image" Target="../media/image40.jpeg"/><Relationship Id="rId1" Type="http://schemas.openxmlformats.org/officeDocument/2006/relationships/slideLayout" Target="../slideLayouts/slideLayout7.xml"/><Relationship Id="rId6" Type="http://schemas.openxmlformats.org/officeDocument/2006/relationships/image" Target="../media/image44.jpeg"/><Relationship Id="rId5" Type="http://schemas.openxmlformats.org/officeDocument/2006/relationships/image" Target="../media/image43.jpeg"/><Relationship Id="rId4" Type="http://schemas.openxmlformats.org/officeDocument/2006/relationships/image" Target="../media/image42.jpeg"/></Relationships>
</file>

<file path=ppt/slides/_rels/slide22.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48.jpeg"/><Relationship Id="rId2" Type="http://schemas.openxmlformats.org/officeDocument/2006/relationships/image" Target="../media/image47.jpeg"/><Relationship Id="rId1" Type="http://schemas.openxmlformats.org/officeDocument/2006/relationships/slideLayout" Target="../slideLayouts/slideLayout7.xml"/><Relationship Id="rId5" Type="http://schemas.openxmlformats.org/officeDocument/2006/relationships/image" Target="../media/image50.jpeg"/><Relationship Id="rId4" Type="http://schemas.openxmlformats.org/officeDocument/2006/relationships/image" Target="../media/image49.jpeg"/></Relationships>
</file>

<file path=ppt/slides/_rels/slide24.xml.rels><?xml version="1.0" encoding="UTF-8" standalone="yes"?>
<Relationships xmlns="http://schemas.openxmlformats.org/package/2006/relationships"><Relationship Id="rId3" Type="http://schemas.openxmlformats.org/officeDocument/2006/relationships/image" Target="../media/image52.jpeg"/><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54.jpeg"/><Relationship Id="rId2" Type="http://schemas.openxmlformats.org/officeDocument/2006/relationships/image" Target="../media/image53.jpeg"/><Relationship Id="rId1" Type="http://schemas.openxmlformats.org/officeDocument/2006/relationships/slideLayout" Target="../slideLayouts/slideLayout7.xml"/><Relationship Id="rId4" Type="http://schemas.openxmlformats.org/officeDocument/2006/relationships/image" Target="../media/image55.jpeg"/></Relationships>
</file>

<file path=ppt/slides/_rels/slide26.xml.rels><?xml version="1.0" encoding="UTF-8" standalone="yes"?>
<Relationships xmlns="http://schemas.openxmlformats.org/package/2006/relationships"><Relationship Id="rId3" Type="http://schemas.openxmlformats.org/officeDocument/2006/relationships/image" Target="../media/image57.jpeg"/><Relationship Id="rId2" Type="http://schemas.openxmlformats.org/officeDocument/2006/relationships/image" Target="../media/image56.jpeg"/><Relationship Id="rId1" Type="http://schemas.openxmlformats.org/officeDocument/2006/relationships/slideLayout" Target="../slideLayouts/slideLayout7.xml"/><Relationship Id="rId4" Type="http://schemas.openxmlformats.org/officeDocument/2006/relationships/image" Target="../media/image58.jpeg"/></Relationships>
</file>

<file path=ppt/slides/_rels/slide27.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8" Type="http://schemas.openxmlformats.org/officeDocument/2006/relationships/image" Target="../media/image67.jpeg"/><Relationship Id="rId3" Type="http://schemas.openxmlformats.org/officeDocument/2006/relationships/image" Target="../media/image62.jpeg"/><Relationship Id="rId7" Type="http://schemas.openxmlformats.org/officeDocument/2006/relationships/image" Target="../media/image66.jpeg"/><Relationship Id="rId2" Type="http://schemas.openxmlformats.org/officeDocument/2006/relationships/image" Target="../media/image61.jpeg"/><Relationship Id="rId1" Type="http://schemas.openxmlformats.org/officeDocument/2006/relationships/slideLayout" Target="../slideLayouts/slideLayout7.xml"/><Relationship Id="rId6" Type="http://schemas.openxmlformats.org/officeDocument/2006/relationships/image" Target="../media/image65.jpeg"/><Relationship Id="rId5" Type="http://schemas.openxmlformats.org/officeDocument/2006/relationships/image" Target="../media/image64.jpeg"/><Relationship Id="rId4" Type="http://schemas.openxmlformats.org/officeDocument/2006/relationships/image" Target="../media/image63.jpeg"/><Relationship Id="rId9" Type="http://schemas.openxmlformats.org/officeDocument/2006/relationships/image" Target="../media/image68.jpeg"/></Relationships>
</file>

<file path=ppt/slides/_rels/slide30.xml.rels><?xml version="1.0" encoding="UTF-8" standalone="yes"?>
<Relationships xmlns="http://schemas.openxmlformats.org/package/2006/relationships"><Relationship Id="rId3" Type="http://schemas.openxmlformats.org/officeDocument/2006/relationships/image" Target="../media/image70.jpeg"/><Relationship Id="rId2" Type="http://schemas.openxmlformats.org/officeDocument/2006/relationships/image" Target="../media/image69.jpeg"/><Relationship Id="rId1" Type="http://schemas.openxmlformats.org/officeDocument/2006/relationships/slideLayout" Target="../slideLayouts/slideLayout7.xml"/><Relationship Id="rId6" Type="http://schemas.openxmlformats.org/officeDocument/2006/relationships/image" Target="../media/image73.jpeg"/><Relationship Id="rId5" Type="http://schemas.openxmlformats.org/officeDocument/2006/relationships/image" Target="../media/image72.jpeg"/><Relationship Id="rId4" Type="http://schemas.openxmlformats.org/officeDocument/2006/relationships/image" Target="../media/image71.jpeg"/></Relationships>
</file>

<file path=ppt/slides/_rels/slide31.xml.rels><?xml version="1.0" encoding="UTF-8" standalone="yes"?>
<Relationships xmlns="http://schemas.openxmlformats.org/package/2006/relationships"><Relationship Id="rId2" Type="http://schemas.openxmlformats.org/officeDocument/2006/relationships/image" Target="../media/image74.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76.jpeg"/><Relationship Id="rId2" Type="http://schemas.openxmlformats.org/officeDocument/2006/relationships/image" Target="../media/image75.jpeg"/><Relationship Id="rId1" Type="http://schemas.openxmlformats.org/officeDocument/2006/relationships/slideLayout" Target="../slideLayouts/slideLayout7.xml"/><Relationship Id="rId5" Type="http://schemas.openxmlformats.org/officeDocument/2006/relationships/image" Target="../media/image78.jpeg"/><Relationship Id="rId4" Type="http://schemas.openxmlformats.org/officeDocument/2006/relationships/image" Target="../media/image77.jpeg"/></Relationships>
</file>

<file path=ppt/slides/_rels/slide33.xml.rels><?xml version="1.0" encoding="UTF-8" standalone="yes"?>
<Relationships xmlns="http://schemas.openxmlformats.org/package/2006/relationships"><Relationship Id="rId2" Type="http://schemas.openxmlformats.org/officeDocument/2006/relationships/image" Target="../media/image79.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80.gif"/><Relationship Id="rId2" Type="http://schemas.openxmlformats.org/officeDocument/2006/relationships/hyperlink" Target="http://www.bigfun.be/" TargetMode="Externa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03143B"/>
        </a:solidFill>
        <a:effectLst/>
      </p:bgPr>
    </p:bg>
    <p:spTree>
      <p:nvGrpSpPr>
        <p:cNvPr id="1" name=""/>
        <p:cNvGrpSpPr/>
        <p:nvPr/>
      </p:nvGrpSpPr>
      <p:grpSpPr>
        <a:xfrm>
          <a:off x="0" y="0"/>
          <a:ext cx="0" cy="0"/>
          <a:chOff x="0" y="0"/>
          <a:chExt cx="0" cy="0"/>
        </a:xfrm>
      </p:grpSpPr>
      <p:sp>
        <p:nvSpPr>
          <p:cNvPr id="23564" name="AutoShape 12" descr="7070033"/>
          <p:cNvSpPr>
            <a:spLocks noChangeArrowheads="1"/>
          </p:cNvSpPr>
          <p:nvPr/>
        </p:nvSpPr>
        <p:spPr bwMode="auto">
          <a:xfrm>
            <a:off x="684213" y="1860550"/>
            <a:ext cx="7848600" cy="4908550"/>
          </a:xfrm>
          <a:prstGeom prst="bracePair">
            <a:avLst>
              <a:gd name="adj" fmla="val 8333"/>
            </a:avLst>
          </a:prstGeom>
          <a:blipFill dpi="0" rotWithShape="1">
            <a:blip r:embed="rId3" cstate="print"/>
            <a:srcRect/>
            <a:stretch>
              <a:fillRect/>
            </a:stretch>
          </a:blipFill>
          <a:ln w="9525">
            <a:solidFill>
              <a:schemeClr val="bg1"/>
            </a:solidFill>
            <a:round/>
            <a:headEnd/>
            <a:tailEnd/>
          </a:ln>
          <a:effectLst>
            <a:outerShdw dist="107763" dir="13500000" algn="ctr" rotWithShape="0">
              <a:schemeClr val="bg2">
                <a:alpha val="50000"/>
              </a:schemeClr>
            </a:outerShdw>
          </a:effectLst>
        </p:spPr>
        <p:txBody>
          <a:bodyPr wrap="none" anchor="ctr"/>
          <a:lstStyle/>
          <a:p>
            <a:endParaRPr lang="en-US"/>
          </a:p>
        </p:txBody>
      </p:sp>
      <p:sp>
        <p:nvSpPr>
          <p:cNvPr id="23565" name="AutoShape 13" descr="denmark"/>
          <p:cNvSpPr>
            <a:spLocks noChangeArrowheads="1"/>
          </p:cNvSpPr>
          <p:nvPr/>
        </p:nvSpPr>
        <p:spPr bwMode="auto">
          <a:xfrm>
            <a:off x="6443663" y="252413"/>
            <a:ext cx="2700337" cy="2201862"/>
          </a:xfrm>
          <a:prstGeom prst="bracePair">
            <a:avLst>
              <a:gd name="adj" fmla="val 8333"/>
            </a:avLst>
          </a:prstGeom>
          <a:blipFill dpi="0" rotWithShape="1">
            <a:blip r:embed="rId4" cstate="print"/>
            <a:srcRect/>
            <a:stretch>
              <a:fillRect/>
            </a:stretch>
          </a:blipFill>
          <a:ln w="9525">
            <a:solidFill>
              <a:schemeClr val="tx1"/>
            </a:solidFill>
            <a:round/>
            <a:headEnd/>
            <a:tailEnd/>
          </a:ln>
          <a:effectLst>
            <a:prstShdw prst="shdw13" dist="53882" dir="13500000">
              <a:schemeClr val="bg2">
                <a:alpha val="50000"/>
              </a:schemeClr>
            </a:prstShdw>
          </a:effectLst>
        </p:spPr>
        <p:txBody>
          <a:bodyPr wrap="none" anchor="ctr"/>
          <a:lstStyle/>
          <a:p>
            <a:endParaRPr lang="en-US"/>
          </a:p>
        </p:txBody>
      </p:sp>
      <p:sp>
        <p:nvSpPr>
          <p:cNvPr id="23566" name="WordArt 14"/>
          <p:cNvSpPr>
            <a:spLocks noChangeArrowheads="1" noChangeShapeType="1" noTextEdit="1"/>
          </p:cNvSpPr>
          <p:nvPr/>
        </p:nvSpPr>
        <p:spPr bwMode="auto">
          <a:xfrm>
            <a:off x="1979613" y="5754688"/>
            <a:ext cx="5040312" cy="1014412"/>
          </a:xfrm>
          <a:prstGeom prst="rect">
            <a:avLst/>
          </a:prstGeom>
        </p:spPr>
        <p:txBody>
          <a:bodyPr wrap="none" fromWordArt="1">
            <a:prstTxWarp prst="textFadeUp">
              <a:avLst>
                <a:gd name="adj" fmla="val 9991"/>
              </a:avLst>
            </a:prstTxWarp>
          </a:bodyPr>
          <a:lstStyle/>
          <a:p>
            <a:pPr algn="ctr"/>
            <a:r>
              <a:rPr lang="en-US" sz="3600" kern="10">
                <a:ln w="12700">
                  <a:solidFill>
                    <a:schemeClr val="tx1"/>
                  </a:solidFill>
                  <a:round/>
                  <a:headEnd/>
                  <a:tailEnd/>
                </a:ln>
                <a:gradFill rotWithShape="0">
                  <a:gsLst>
                    <a:gs pos="0">
                      <a:srgbClr val="1E0B8F"/>
                    </a:gs>
                    <a:gs pos="100000">
                      <a:srgbClr val="3592CB"/>
                    </a:gs>
                  </a:gsLst>
                  <a:lin ang="5400000" scaled="1"/>
                </a:gradFill>
                <a:effectLst>
                  <a:outerShdw dist="35921" dir="2700000" sy="50000" rotWithShape="0">
                    <a:srgbClr val="875B0D">
                      <a:alpha val="70000"/>
                    </a:srgbClr>
                  </a:outerShdw>
                </a:effectLst>
                <a:latin typeface="Black Chancery"/>
              </a:rPr>
              <a:t>Recorriendo Dinamarca</a:t>
            </a:r>
          </a:p>
        </p:txBody>
      </p:sp>
      <p:sp>
        <p:nvSpPr>
          <p:cNvPr id="23571" name="AutoShape 19"/>
          <p:cNvSpPr>
            <a:spLocks/>
          </p:cNvSpPr>
          <p:nvPr/>
        </p:nvSpPr>
        <p:spPr bwMode="auto">
          <a:xfrm>
            <a:off x="468313" y="431800"/>
            <a:ext cx="2016125" cy="1223963"/>
          </a:xfrm>
          <a:prstGeom prst="leftBrace">
            <a:avLst>
              <a:gd name="adj1" fmla="val 8333"/>
              <a:gd name="adj2" fmla="val 50000"/>
            </a:avLst>
          </a:prstGeom>
          <a:noFill/>
          <a:ln w="9525">
            <a:solidFill>
              <a:schemeClr val="tx1"/>
            </a:solidFill>
            <a:round/>
            <a:headEnd/>
            <a:tailEnd/>
          </a:ln>
          <a:effectLst/>
        </p:spPr>
        <p:txBody>
          <a:bodyPr wrap="none" anchor="ctr"/>
          <a:lstStyle/>
          <a:p>
            <a:endParaRPr lang="en-US"/>
          </a:p>
        </p:txBody>
      </p:sp>
      <p:sp>
        <p:nvSpPr>
          <p:cNvPr id="23573" name="AutoShape 21"/>
          <p:cNvSpPr>
            <a:spLocks noChangeArrowheads="1"/>
          </p:cNvSpPr>
          <p:nvPr/>
        </p:nvSpPr>
        <p:spPr bwMode="auto">
          <a:xfrm rot="20460000" flipV="1">
            <a:off x="0" y="936625"/>
            <a:ext cx="4427538" cy="1655763"/>
          </a:xfrm>
          <a:prstGeom prst="bracePair">
            <a:avLst>
              <a:gd name="adj" fmla="val 8333"/>
            </a:avLst>
          </a:prstGeom>
          <a:solidFill>
            <a:srgbClr val="03143B">
              <a:alpha val="64999"/>
            </a:srgbClr>
          </a:solidFill>
          <a:ln w="9525">
            <a:solidFill>
              <a:schemeClr val="bg1"/>
            </a:solidFill>
            <a:round/>
            <a:headEnd/>
            <a:tailEnd/>
          </a:ln>
          <a:effectLst>
            <a:outerShdw dist="107763" dir="8100000" algn="ctr" rotWithShape="0">
              <a:schemeClr val="bg2">
                <a:alpha val="50000"/>
              </a:schemeClr>
            </a:outerShdw>
          </a:effectLst>
        </p:spPr>
        <p:txBody>
          <a:bodyPr wrap="none" anchor="ctr"/>
          <a:lstStyle/>
          <a:p>
            <a:endParaRPr lang="en-US"/>
          </a:p>
        </p:txBody>
      </p:sp>
      <p:sp>
        <p:nvSpPr>
          <p:cNvPr id="23575" name="Rectangle 23"/>
          <p:cNvSpPr>
            <a:spLocks noChangeArrowheads="1"/>
          </p:cNvSpPr>
          <p:nvPr/>
        </p:nvSpPr>
        <p:spPr bwMode="auto">
          <a:xfrm rot="20460000">
            <a:off x="250825" y="1081088"/>
            <a:ext cx="3894138" cy="1581150"/>
          </a:xfrm>
          <a:prstGeom prst="rect">
            <a:avLst/>
          </a:prstGeom>
          <a:noFill/>
          <a:ln w="9525">
            <a:noFill/>
            <a:miter lim="800000"/>
            <a:headEnd/>
            <a:tailEnd/>
          </a:ln>
          <a:effectLst/>
        </p:spPr>
        <p:txBody>
          <a:bodyPr>
            <a:spAutoFit/>
          </a:bodyPr>
          <a:lstStyle/>
          <a:p>
            <a:r>
              <a:rPr lang="es-ES" sz="1400" b="1">
                <a:solidFill>
                  <a:schemeClr val="bg1"/>
                </a:solidFill>
                <a:latin typeface="Balthazar" pitchFamily="2" charset="0"/>
              </a:rPr>
              <a:t>País de los cuentos de Hans Christian Andersen.</a:t>
            </a:r>
          </a:p>
          <a:p>
            <a:r>
              <a:rPr lang="es-ES" sz="1400" b="1">
                <a:solidFill>
                  <a:schemeClr val="bg1"/>
                </a:solidFill>
                <a:latin typeface="Balthazar" pitchFamily="2" charset="0"/>
              </a:rPr>
              <a:t> Comarca de verdes campos, riscos y bello mar, de marinos e intrépidos vikingos que conquistaran y dieran vida a otros países. Tierra hermosa de fértiles y verdes llanuras, con un conjunto de 400 islas que hoy forman una bella nación: Dinamarca.</a:t>
            </a:r>
          </a:p>
          <a:p>
            <a:r>
              <a:rPr lang="es-ES" sz="1400" b="1">
                <a:solidFill>
                  <a:schemeClr val="bg1"/>
                </a:solidFill>
                <a:latin typeface="Balthazar" pitchFamily="2" charset="0"/>
              </a:rPr>
              <a:t> </a:t>
            </a:r>
          </a:p>
        </p:txBody>
      </p:sp>
      <p:pic>
        <p:nvPicPr>
          <p:cNvPr id="23576" name="Picture 24">
            <a:hlinkClick r:id="" action="ppaction://media"/>
          </p:cNvPr>
          <p:cNvPicPr>
            <a:picLocks noRot="1" noChangeAspect="1" noChangeArrowheads="1"/>
          </p:cNvPicPr>
          <p:nvPr>
            <a:wavAudioFile r:embed="rId1" name="Beyond_the_Sea_-_Rod_Stewart_w_Lyrics_in_Description.wav"/>
          </p:nvPr>
        </p:nvPicPr>
        <p:blipFill>
          <a:blip r:embed="rId5" cstate="print"/>
          <a:srcRect/>
          <a:stretch>
            <a:fillRect/>
          </a:stretch>
        </p:blipFill>
        <p:spPr bwMode="auto">
          <a:xfrm>
            <a:off x="-540568" y="3528566"/>
            <a:ext cx="304800" cy="304800"/>
          </a:xfrm>
          <a:prstGeom prst="rect">
            <a:avLst/>
          </a:prstGeom>
          <a:noFill/>
        </p:spPr>
      </p:pic>
      <p:pic>
        <p:nvPicPr>
          <p:cNvPr id="11" name="Picture 10" descr="CD (ani).gif"/>
          <p:cNvPicPr>
            <a:picLocks noChangeAspect="1"/>
          </p:cNvPicPr>
          <p:nvPr/>
        </p:nvPicPr>
        <p:blipFill>
          <a:blip r:embed="rId6" cstate="print">
            <a:duotone>
              <a:prstClr val="black"/>
              <a:schemeClr val="accent2">
                <a:tint val="45000"/>
                <a:satMod val="400000"/>
              </a:schemeClr>
            </a:duotone>
          </a:blip>
          <a:stretch>
            <a:fillRect/>
          </a:stretch>
        </p:blipFill>
        <p:spPr>
          <a:xfrm>
            <a:off x="251520" y="6120854"/>
            <a:ext cx="476820" cy="476820"/>
          </a:xfrm>
          <a:prstGeom prst="rect">
            <a:avLst/>
          </a:prstGeom>
        </p:spPr>
      </p:pic>
      <p:pic>
        <p:nvPicPr>
          <p:cNvPr id="12" name="Picture 11" descr="slide0001_image002.gif"/>
          <p:cNvPicPr>
            <a:picLocks noChangeAspect="1"/>
          </p:cNvPicPr>
          <p:nvPr/>
        </p:nvPicPr>
        <p:blipFill>
          <a:blip r:embed="rId7" cstate="print"/>
          <a:stretch>
            <a:fillRect/>
          </a:stretch>
        </p:blipFill>
        <p:spPr>
          <a:xfrm>
            <a:off x="8460432" y="5976838"/>
            <a:ext cx="467866" cy="591713"/>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3576"/>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numSld="145" showWhenStopped="0">
                <p:cTn id="7" repeatCount="indefinite" fill="hold" display="0">
                  <p:stCondLst>
                    <p:cond delay="indefinite"/>
                  </p:stCondLst>
                  <p:endCondLst>
                    <p:cond evt="onPrev" delay="0">
                      <p:tgtEl>
                        <p:sldTgt/>
                      </p:tgtEl>
                    </p:cond>
                    <p:cond evt="onStopAudio" delay="0">
                      <p:tgtEl>
                        <p:sldTgt/>
                      </p:tgtEl>
                    </p:cond>
                  </p:endCondLst>
                </p:cTn>
                <p:tgtEl>
                  <p:spTgt spid="23576"/>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3730" name="Picture 2"/>
          <p:cNvPicPr>
            <a:picLocks noChangeAspect="1" noChangeArrowheads="1"/>
          </p:cNvPicPr>
          <p:nvPr/>
        </p:nvPicPr>
        <p:blipFill>
          <a:blip r:embed="rId2" cstate="print"/>
          <a:srcRect/>
          <a:stretch>
            <a:fillRect/>
          </a:stretch>
        </p:blipFill>
        <p:spPr bwMode="auto">
          <a:xfrm>
            <a:off x="1043608" y="615860"/>
            <a:ext cx="7015511" cy="5504994"/>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2" name="Picture 4" descr="roundtowerclouds"/>
          <p:cNvPicPr>
            <a:picLocks noChangeAspect="1" noChangeArrowheads="1"/>
          </p:cNvPicPr>
          <p:nvPr/>
        </p:nvPicPr>
        <p:blipFill>
          <a:blip r:embed="rId2" cstate="print"/>
          <a:srcRect/>
          <a:stretch>
            <a:fillRect/>
          </a:stretch>
        </p:blipFill>
        <p:spPr bwMode="auto">
          <a:xfrm>
            <a:off x="468313" y="0"/>
            <a:ext cx="8351837" cy="6769100"/>
          </a:xfrm>
          <a:prstGeom prst="rect">
            <a:avLst/>
          </a:prstGeom>
          <a:noFill/>
        </p:spPr>
      </p:pic>
      <p:sp>
        <p:nvSpPr>
          <p:cNvPr id="22533" name="Rectangle 5"/>
          <p:cNvSpPr>
            <a:spLocks noChangeArrowheads="1"/>
          </p:cNvSpPr>
          <p:nvPr/>
        </p:nvSpPr>
        <p:spPr bwMode="auto">
          <a:xfrm>
            <a:off x="539750" y="0"/>
            <a:ext cx="8280400" cy="1314450"/>
          </a:xfrm>
          <a:prstGeom prst="rect">
            <a:avLst/>
          </a:prstGeom>
          <a:noFill/>
          <a:ln w="9525">
            <a:noFill/>
            <a:miter lim="800000"/>
            <a:headEnd/>
            <a:tailEnd/>
          </a:ln>
          <a:effectLst/>
        </p:spPr>
        <p:txBody>
          <a:bodyPr>
            <a:spAutoFit/>
          </a:bodyPr>
          <a:lstStyle/>
          <a:p>
            <a:r>
              <a:rPr lang="es-ES" sz="1600">
                <a:latin typeface="Balthazar" pitchFamily="2" charset="0"/>
              </a:rPr>
              <a:t>La atractiva ciudad de Copenhague está situada en la costa este de la isla de Selandia , capital del país y la ciudad más grande, tiene su horizonte formado por edificios de seis plantas entre los que sobresalen las agujas de las iglesias y un par de hoteles. Los principales centros de interés histórico y cultural se concentran en un espacio reducido, mientras que el resto de la ciudad está adornada por hermosos jardines, fuentes, plazas y parques. La ciudad es acogedora y por ella circulan principalmente peatones en lugar de coches. </a:t>
            </a:r>
          </a:p>
        </p:txBody>
      </p:sp>
    </p:spTree>
  </p:cSld>
  <p:clrMapOvr>
    <a:masterClrMapping/>
  </p:clrMapOvr>
  <p:transition>
    <p:cover/>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700" name="Picture 4" descr="Kbenhavn"/>
          <p:cNvPicPr>
            <a:picLocks noChangeAspect="1" noChangeArrowheads="1"/>
          </p:cNvPicPr>
          <p:nvPr/>
        </p:nvPicPr>
        <p:blipFill>
          <a:blip r:embed="rId2" cstate="print"/>
          <a:srcRect/>
          <a:stretch>
            <a:fillRect/>
          </a:stretch>
        </p:blipFill>
        <p:spPr bwMode="auto">
          <a:xfrm>
            <a:off x="-6013450" y="0"/>
            <a:ext cx="15592425" cy="5507038"/>
          </a:xfrm>
          <a:prstGeom prst="rect">
            <a:avLst/>
          </a:prstGeom>
          <a:noFill/>
        </p:spPr>
      </p:pic>
      <p:sp>
        <p:nvSpPr>
          <p:cNvPr id="29701" name="Rectangle 5"/>
          <p:cNvSpPr>
            <a:spLocks noChangeArrowheads="1"/>
          </p:cNvSpPr>
          <p:nvPr/>
        </p:nvSpPr>
        <p:spPr bwMode="auto">
          <a:xfrm>
            <a:off x="0" y="5511800"/>
            <a:ext cx="9144000" cy="825500"/>
          </a:xfrm>
          <a:prstGeom prst="rect">
            <a:avLst/>
          </a:prstGeom>
          <a:noFill/>
          <a:ln w="9525">
            <a:noFill/>
            <a:miter lim="800000"/>
            <a:headEnd/>
            <a:tailEnd/>
          </a:ln>
          <a:effectLst/>
        </p:spPr>
        <p:txBody>
          <a:bodyPr>
            <a:spAutoFit/>
          </a:bodyPr>
          <a:lstStyle/>
          <a:p>
            <a:r>
              <a:rPr lang="es-ES" sz="1600" b="1">
                <a:solidFill>
                  <a:schemeClr val="bg1"/>
                </a:solidFill>
                <a:latin typeface="Balthazar" pitchFamily="2" charset="0"/>
              </a:rPr>
              <a:t>Dentro del conjunto que forma el centro histórico de Copenhague, la Rådhuspladsen es una plaza ubicada en el centro de la ciudad.La calle peatonal Strøget tiene tiendas, la que comienza en la plaza del lado noreste. Es a menudo un lugar de celebración de manifestaciones y saltimbanquis, varios bares y clubes nocturnos se encuentran en las inmediaciones</a:t>
            </a:r>
          </a:p>
        </p:txBody>
      </p:sp>
    </p:spTree>
  </p:cSld>
  <p:clrMapOvr>
    <a:masterClrMapping/>
  </p:clrMapOvr>
  <p:transition>
    <p:pull dir="l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3" presetClass="path" presetSubtype="0" accel="50000" decel="50000" fill="hold" nodeType="clickEffect">
                                  <p:stCondLst>
                                    <p:cond delay="0"/>
                                  </p:stCondLst>
                                  <p:childTnLst>
                                    <p:animMotion origin="layout" path="M 5.55556E-7 2.10918E-6 L 0.32083 -0.00662 " pathEditMode="relative" rAng="0" ptsTypes="AA">
                                      <p:cBhvr>
                                        <p:cTn id="6" dur="5000" fill="hold"/>
                                        <p:tgtEl>
                                          <p:spTgt spid="29700"/>
                                        </p:tgtEl>
                                        <p:attrNameLst>
                                          <p:attrName>ppt_x</p:attrName>
                                          <p:attrName>ppt_y</p:attrName>
                                        </p:attrNameLst>
                                      </p:cBhvr>
                                      <p:rCtr x="160" y="-3"/>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820" name="Picture 4" descr="4514742956_c00ddc5ebc_b"/>
          <p:cNvPicPr>
            <a:picLocks noChangeAspect="1" noChangeArrowheads="1"/>
          </p:cNvPicPr>
          <p:nvPr/>
        </p:nvPicPr>
        <p:blipFill>
          <a:blip r:embed="rId2" cstate="print"/>
          <a:srcRect/>
          <a:stretch>
            <a:fillRect/>
          </a:stretch>
        </p:blipFill>
        <p:spPr bwMode="auto">
          <a:xfrm>
            <a:off x="-157163" y="-307975"/>
            <a:ext cx="9458326" cy="7386638"/>
          </a:xfrm>
          <a:prstGeom prst="rect">
            <a:avLst/>
          </a:prstGeom>
          <a:noFill/>
        </p:spPr>
      </p:pic>
      <p:sp>
        <p:nvSpPr>
          <p:cNvPr id="34822" name="Text Box 6"/>
          <p:cNvSpPr txBox="1">
            <a:spLocks noChangeArrowheads="1"/>
          </p:cNvSpPr>
          <p:nvPr/>
        </p:nvSpPr>
        <p:spPr bwMode="auto">
          <a:xfrm>
            <a:off x="3203575" y="-95250"/>
            <a:ext cx="2305050" cy="274638"/>
          </a:xfrm>
          <a:prstGeom prst="rect">
            <a:avLst/>
          </a:prstGeom>
          <a:noFill/>
          <a:ln w="9525">
            <a:noFill/>
            <a:miter lim="800000"/>
            <a:headEnd/>
            <a:tailEnd/>
          </a:ln>
          <a:effectLst/>
        </p:spPr>
        <p:txBody>
          <a:bodyPr>
            <a:spAutoFit/>
          </a:bodyPr>
          <a:lstStyle/>
          <a:p>
            <a:pPr>
              <a:spcBef>
                <a:spcPct val="50000"/>
              </a:spcBef>
            </a:pPr>
            <a:r>
              <a:rPr lang="es-ES" sz="1200">
                <a:latin typeface="Balthazar" pitchFamily="2" charset="0"/>
              </a:rPr>
              <a:t>El Ayuntamiento</a:t>
            </a:r>
          </a:p>
        </p:txBody>
      </p:sp>
      <p:pic>
        <p:nvPicPr>
          <p:cNvPr id="34824" name="Picture 8" descr="cph10"/>
          <p:cNvPicPr>
            <a:picLocks noChangeAspect="1" noChangeArrowheads="1"/>
          </p:cNvPicPr>
          <p:nvPr/>
        </p:nvPicPr>
        <p:blipFill>
          <a:blip r:embed="rId3" cstate="print"/>
          <a:srcRect/>
          <a:stretch>
            <a:fillRect/>
          </a:stretch>
        </p:blipFill>
        <p:spPr bwMode="auto">
          <a:xfrm>
            <a:off x="-180975" y="-338138"/>
            <a:ext cx="9505950" cy="7402513"/>
          </a:xfrm>
          <a:prstGeom prst="rect">
            <a:avLst/>
          </a:prstGeom>
          <a:noFill/>
        </p:spPr>
      </p:pic>
    </p:spTree>
  </p:cSld>
  <p:clrMapOvr>
    <a:masterClrMapping/>
  </p:clrMapOvr>
  <p:transition>
    <p:push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0" presetClass="exit" presetSubtype="0" fill="hold" nodeType="clickEffect">
                                  <p:stCondLst>
                                    <p:cond delay="0"/>
                                  </p:stCondLst>
                                  <p:childTnLst>
                                    <p:animEffect transition="out" filter="wedge">
                                      <p:cBhvr>
                                        <p:cTn id="6" dur="2000"/>
                                        <p:tgtEl>
                                          <p:spTgt spid="34820"/>
                                        </p:tgtEl>
                                      </p:cBhvr>
                                    </p:animEffect>
                                    <p:set>
                                      <p:cBhvr>
                                        <p:cTn id="7" dur="1" fill="hold">
                                          <p:stCondLst>
                                            <p:cond delay="1999"/>
                                          </p:stCondLst>
                                        </p:cTn>
                                        <p:tgtEl>
                                          <p:spTgt spid="34820"/>
                                        </p:tgtEl>
                                        <p:attrNameLst>
                                          <p:attrName>style.visibility</p:attrName>
                                        </p:attrNameLst>
                                      </p:cBhvr>
                                      <p:to>
                                        <p:strVal val="hidden"/>
                                      </p:to>
                                    </p:set>
                                  </p:childTnLst>
                                </p:cTn>
                              </p:par>
                              <p:par>
                                <p:cTn id="8" presetID="8" presetClass="entr" presetSubtype="32" fill="hold" nodeType="withEffect">
                                  <p:stCondLst>
                                    <p:cond delay="0"/>
                                  </p:stCondLst>
                                  <p:childTnLst>
                                    <p:set>
                                      <p:cBhvr>
                                        <p:cTn id="9" dur="1" fill="hold">
                                          <p:stCondLst>
                                            <p:cond delay="0"/>
                                          </p:stCondLst>
                                        </p:cTn>
                                        <p:tgtEl>
                                          <p:spTgt spid="34824"/>
                                        </p:tgtEl>
                                        <p:attrNameLst>
                                          <p:attrName>style.visibility</p:attrName>
                                        </p:attrNameLst>
                                      </p:cBhvr>
                                      <p:to>
                                        <p:strVal val="visible"/>
                                      </p:to>
                                    </p:set>
                                    <p:animEffect transition="in" filter="diamond(out)">
                                      <p:cBhvr>
                                        <p:cTn id="10" dur="2000"/>
                                        <p:tgtEl>
                                          <p:spTgt spid="34824"/>
                                        </p:tgtEl>
                                      </p:cBhvr>
                                    </p:animEffect>
                                  </p:childTnLst>
                                </p:cTn>
                              </p:par>
                              <p:par>
                                <p:cTn id="11" presetID="2" presetClass="entr" presetSubtype="1" fill="hold" nodeType="withEffect">
                                  <p:stCondLst>
                                    <p:cond delay="0"/>
                                  </p:stCondLst>
                                  <p:childTnLst>
                                    <p:set>
                                      <p:cBhvr>
                                        <p:cTn id="12" dur="1" fill="hold">
                                          <p:stCondLst>
                                            <p:cond delay="0"/>
                                          </p:stCondLst>
                                        </p:cTn>
                                        <p:tgtEl>
                                          <p:spTgt spid="34824"/>
                                        </p:tgtEl>
                                        <p:attrNameLst>
                                          <p:attrName>style.visibility</p:attrName>
                                        </p:attrNameLst>
                                      </p:cBhvr>
                                      <p:to>
                                        <p:strVal val="visible"/>
                                      </p:to>
                                    </p:set>
                                    <p:anim calcmode="lin" valueType="num">
                                      <p:cBhvr additive="base">
                                        <p:cTn id="13" dur="2000" fill="hold"/>
                                        <p:tgtEl>
                                          <p:spTgt spid="34824"/>
                                        </p:tgtEl>
                                        <p:attrNameLst>
                                          <p:attrName>ppt_x</p:attrName>
                                        </p:attrNameLst>
                                      </p:cBhvr>
                                      <p:tavLst>
                                        <p:tav tm="0">
                                          <p:val>
                                            <p:strVal val="#ppt_x"/>
                                          </p:val>
                                        </p:tav>
                                        <p:tav tm="100000">
                                          <p:val>
                                            <p:strVal val="#ppt_x"/>
                                          </p:val>
                                        </p:tav>
                                      </p:tavLst>
                                    </p:anim>
                                    <p:anim calcmode="lin" valueType="num">
                                      <p:cBhvr additive="base">
                                        <p:cTn id="14" dur="2000" fill="hold"/>
                                        <p:tgtEl>
                                          <p:spTgt spid="3482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73" name="Picture 5" descr="flowers-2"/>
          <p:cNvPicPr>
            <a:picLocks noChangeAspect="1" noChangeArrowheads="1"/>
          </p:cNvPicPr>
          <p:nvPr/>
        </p:nvPicPr>
        <p:blipFill>
          <a:blip r:embed="rId2" cstate="print"/>
          <a:srcRect/>
          <a:stretch>
            <a:fillRect/>
          </a:stretch>
        </p:blipFill>
        <p:spPr bwMode="auto">
          <a:xfrm>
            <a:off x="-47625" y="-687388"/>
            <a:ext cx="9239250" cy="8147051"/>
          </a:xfrm>
          <a:prstGeom prst="rect">
            <a:avLst/>
          </a:prstGeom>
          <a:noFill/>
        </p:spPr>
      </p:pic>
      <p:pic>
        <p:nvPicPr>
          <p:cNvPr id="32774" name="Picture 6" descr="5095966003_5fd618ceb0_b"/>
          <p:cNvPicPr>
            <a:picLocks noChangeAspect="1" noChangeArrowheads="1"/>
          </p:cNvPicPr>
          <p:nvPr/>
        </p:nvPicPr>
        <p:blipFill>
          <a:blip r:embed="rId3" cstate="print"/>
          <a:srcRect/>
          <a:stretch>
            <a:fillRect/>
          </a:stretch>
        </p:blipFill>
        <p:spPr bwMode="auto">
          <a:xfrm>
            <a:off x="-47625" y="-687388"/>
            <a:ext cx="9239250" cy="8147051"/>
          </a:xfrm>
          <a:prstGeom prst="rect">
            <a:avLst/>
          </a:prstGeom>
          <a:noFill/>
        </p:spPr>
      </p:pic>
    </p:spTree>
  </p:cSld>
  <p:clrMapOvr>
    <a:masterClrMapping/>
  </p:clrMapOvr>
  <p:transition>
    <p:pull dir="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xit" presetSubtype="8" fill="hold" nodeType="clickEffect">
                                  <p:stCondLst>
                                    <p:cond delay="0"/>
                                  </p:stCondLst>
                                  <p:childTnLst>
                                    <p:animEffect transition="out" filter="wheel(8)">
                                      <p:cBhvr>
                                        <p:cTn id="6" dur="2000"/>
                                        <p:tgtEl>
                                          <p:spTgt spid="32773"/>
                                        </p:tgtEl>
                                      </p:cBhvr>
                                    </p:animEffect>
                                    <p:set>
                                      <p:cBhvr>
                                        <p:cTn id="7" dur="1" fill="hold">
                                          <p:stCondLst>
                                            <p:cond delay="1999"/>
                                          </p:stCondLst>
                                        </p:cTn>
                                        <p:tgtEl>
                                          <p:spTgt spid="32773"/>
                                        </p:tgtEl>
                                        <p:attrNameLst>
                                          <p:attrName>style.visibility</p:attrName>
                                        </p:attrNameLst>
                                      </p:cBhvr>
                                      <p:to>
                                        <p:strVal val="hidden"/>
                                      </p:to>
                                    </p:set>
                                  </p:childTnLst>
                                </p:cTn>
                              </p:par>
                              <p:par>
                                <p:cTn id="8" presetID="8" presetClass="entr" presetSubtype="32" fill="hold" nodeType="withEffect">
                                  <p:stCondLst>
                                    <p:cond delay="0"/>
                                  </p:stCondLst>
                                  <p:iterate type="lt">
                                    <p:tmPct val="0"/>
                                  </p:iterate>
                                  <p:childTnLst>
                                    <p:set>
                                      <p:cBhvr>
                                        <p:cTn id="9" dur="1" fill="hold">
                                          <p:stCondLst>
                                            <p:cond delay="0"/>
                                          </p:stCondLst>
                                        </p:cTn>
                                        <p:tgtEl>
                                          <p:spTgt spid="32774"/>
                                        </p:tgtEl>
                                        <p:attrNameLst>
                                          <p:attrName>style.visibility</p:attrName>
                                        </p:attrNameLst>
                                      </p:cBhvr>
                                      <p:to>
                                        <p:strVal val="visible"/>
                                      </p:to>
                                    </p:set>
                                    <p:animEffect transition="in" filter="diamond(out)">
                                      <p:cBhvr>
                                        <p:cTn id="10" dur="2000"/>
                                        <p:tgtEl>
                                          <p:spTgt spid="3277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4" name="Picture 4" descr="5043417403_087c9ba04d_b"/>
          <p:cNvPicPr>
            <a:picLocks noChangeAspect="1" noChangeArrowheads="1"/>
          </p:cNvPicPr>
          <p:nvPr/>
        </p:nvPicPr>
        <p:blipFill>
          <a:blip r:embed="rId2" cstate="print"/>
          <a:srcRect/>
          <a:stretch>
            <a:fillRect/>
          </a:stretch>
        </p:blipFill>
        <p:spPr bwMode="auto">
          <a:xfrm>
            <a:off x="0" y="0"/>
            <a:ext cx="9239250" cy="8147050"/>
          </a:xfrm>
          <a:prstGeom prst="rect">
            <a:avLst/>
          </a:prstGeom>
          <a:noFill/>
        </p:spPr>
      </p:pic>
      <p:pic>
        <p:nvPicPr>
          <p:cNvPr id="35847" name="Picture 7" descr="088-Rådhuspladsen-(Plaza-de"/>
          <p:cNvPicPr>
            <a:picLocks noChangeAspect="1" noChangeArrowheads="1"/>
          </p:cNvPicPr>
          <p:nvPr/>
        </p:nvPicPr>
        <p:blipFill>
          <a:blip r:embed="rId3" cstate="print"/>
          <a:srcRect/>
          <a:stretch>
            <a:fillRect/>
          </a:stretch>
        </p:blipFill>
        <p:spPr bwMode="auto">
          <a:xfrm>
            <a:off x="-95250" y="-728663"/>
            <a:ext cx="9334500" cy="8228013"/>
          </a:xfrm>
          <a:prstGeom prst="rect">
            <a:avLst/>
          </a:prstGeom>
          <a:noFill/>
        </p:spPr>
      </p:pic>
      <p:pic>
        <p:nvPicPr>
          <p:cNvPr id="35849" name="Picture 9" descr="47122503HOmqHy_fs"/>
          <p:cNvPicPr>
            <a:picLocks noChangeAspect="1" noChangeArrowheads="1"/>
          </p:cNvPicPr>
          <p:nvPr/>
        </p:nvPicPr>
        <p:blipFill>
          <a:blip r:embed="rId4" cstate="print"/>
          <a:srcRect/>
          <a:stretch>
            <a:fillRect/>
          </a:stretch>
        </p:blipFill>
        <p:spPr bwMode="auto">
          <a:xfrm>
            <a:off x="-107950" y="-268288"/>
            <a:ext cx="9359900" cy="7307263"/>
          </a:xfrm>
          <a:prstGeom prst="rect">
            <a:avLst/>
          </a:prstGeom>
          <a:noFill/>
        </p:spPr>
      </p:pic>
    </p:spTree>
  </p:cSld>
  <p:clrMapOvr>
    <a:masterClrMapping/>
  </p:clrMapOvr>
  <p:transition>
    <p:wipe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7" presetClass="exit" presetSubtype="10" fill="hold" nodeType="clickEffect">
                                  <p:stCondLst>
                                    <p:cond delay="0"/>
                                  </p:stCondLst>
                                  <p:childTnLst>
                                    <p:anim calcmode="lin" valueType="num">
                                      <p:cBhvr>
                                        <p:cTn id="6" dur="2000"/>
                                        <p:tgtEl>
                                          <p:spTgt spid="35844"/>
                                        </p:tgtEl>
                                        <p:attrNameLst>
                                          <p:attrName>ppt_w</p:attrName>
                                        </p:attrNameLst>
                                      </p:cBhvr>
                                      <p:tavLst>
                                        <p:tav tm="0">
                                          <p:val>
                                            <p:strVal val="ppt_w"/>
                                          </p:val>
                                        </p:tav>
                                        <p:tav tm="100000">
                                          <p:val>
                                            <p:fltVal val="0"/>
                                          </p:val>
                                        </p:tav>
                                      </p:tavLst>
                                    </p:anim>
                                    <p:anim calcmode="lin" valueType="num">
                                      <p:cBhvr>
                                        <p:cTn id="7" dur="2000"/>
                                        <p:tgtEl>
                                          <p:spTgt spid="35844"/>
                                        </p:tgtEl>
                                        <p:attrNameLst>
                                          <p:attrName>ppt_h</p:attrName>
                                        </p:attrNameLst>
                                      </p:cBhvr>
                                      <p:tavLst>
                                        <p:tav tm="0">
                                          <p:val>
                                            <p:strVal val="ppt_h"/>
                                          </p:val>
                                        </p:tav>
                                        <p:tav tm="100000">
                                          <p:val>
                                            <p:strVal val="ppt_h"/>
                                          </p:val>
                                        </p:tav>
                                      </p:tavLst>
                                    </p:anim>
                                    <p:set>
                                      <p:cBhvr>
                                        <p:cTn id="8" dur="1" fill="hold">
                                          <p:stCondLst>
                                            <p:cond delay="1999"/>
                                          </p:stCondLst>
                                        </p:cTn>
                                        <p:tgtEl>
                                          <p:spTgt spid="35844"/>
                                        </p:tgtEl>
                                        <p:attrNameLst>
                                          <p:attrName>style.visibility</p:attrName>
                                        </p:attrNameLst>
                                      </p:cBhvr>
                                      <p:to>
                                        <p:strVal val="hidden"/>
                                      </p:to>
                                    </p:set>
                                  </p:childTnLst>
                                </p:cTn>
                              </p:par>
                              <p:par>
                                <p:cTn id="9" presetID="16" presetClass="entr" presetSubtype="21" fill="hold" nodeType="withEffect">
                                  <p:stCondLst>
                                    <p:cond delay="0"/>
                                  </p:stCondLst>
                                  <p:childTnLst>
                                    <p:set>
                                      <p:cBhvr>
                                        <p:cTn id="10" dur="1" fill="hold">
                                          <p:stCondLst>
                                            <p:cond delay="0"/>
                                          </p:stCondLst>
                                        </p:cTn>
                                        <p:tgtEl>
                                          <p:spTgt spid="35847"/>
                                        </p:tgtEl>
                                        <p:attrNameLst>
                                          <p:attrName>style.visibility</p:attrName>
                                        </p:attrNameLst>
                                      </p:cBhvr>
                                      <p:to>
                                        <p:strVal val="visible"/>
                                      </p:to>
                                    </p:set>
                                    <p:animEffect transition="in" filter="barn(inVertical)">
                                      <p:cBhvr>
                                        <p:cTn id="11" dur="2000"/>
                                        <p:tgtEl>
                                          <p:spTgt spid="35847"/>
                                        </p:tgtEl>
                                      </p:cBhvr>
                                    </p:animEffect>
                                  </p:childTnLst>
                                </p:cTn>
                              </p:par>
                            </p:childTnLst>
                          </p:cTn>
                        </p:par>
                      </p:childTnLst>
                    </p:cTn>
                  </p:par>
                  <p:par>
                    <p:cTn id="12" fill="hold">
                      <p:stCondLst>
                        <p:cond delay="indefinite"/>
                      </p:stCondLst>
                      <p:childTnLst>
                        <p:par>
                          <p:cTn id="13" fill="hold">
                            <p:stCondLst>
                              <p:cond delay="0"/>
                            </p:stCondLst>
                            <p:childTnLst>
                              <p:par>
                                <p:cTn id="14" presetID="17" presetClass="exit" presetSubtype="4" fill="hold" nodeType="clickEffect">
                                  <p:stCondLst>
                                    <p:cond delay="0"/>
                                  </p:stCondLst>
                                  <p:childTnLst>
                                    <p:anim calcmode="lin" valueType="num">
                                      <p:cBhvr>
                                        <p:cTn id="15" dur="2000"/>
                                        <p:tgtEl>
                                          <p:spTgt spid="35847"/>
                                        </p:tgtEl>
                                        <p:attrNameLst>
                                          <p:attrName>ppt_x</p:attrName>
                                        </p:attrNameLst>
                                      </p:cBhvr>
                                      <p:tavLst>
                                        <p:tav tm="0">
                                          <p:val>
                                            <p:strVal val="ppt_x"/>
                                          </p:val>
                                        </p:tav>
                                        <p:tav tm="100000">
                                          <p:val>
                                            <p:strVal val="ppt_x"/>
                                          </p:val>
                                        </p:tav>
                                      </p:tavLst>
                                    </p:anim>
                                    <p:anim calcmode="lin" valueType="num">
                                      <p:cBhvr>
                                        <p:cTn id="16" dur="2000"/>
                                        <p:tgtEl>
                                          <p:spTgt spid="35847"/>
                                        </p:tgtEl>
                                        <p:attrNameLst>
                                          <p:attrName>ppt_y</p:attrName>
                                        </p:attrNameLst>
                                      </p:cBhvr>
                                      <p:tavLst>
                                        <p:tav tm="0">
                                          <p:val>
                                            <p:strVal val="ppt_y"/>
                                          </p:val>
                                        </p:tav>
                                        <p:tav tm="100000">
                                          <p:val>
                                            <p:strVal val="ppt_y+ppt_h/2"/>
                                          </p:val>
                                        </p:tav>
                                      </p:tavLst>
                                    </p:anim>
                                    <p:anim calcmode="lin" valueType="num">
                                      <p:cBhvr>
                                        <p:cTn id="17" dur="2000"/>
                                        <p:tgtEl>
                                          <p:spTgt spid="35847"/>
                                        </p:tgtEl>
                                        <p:attrNameLst>
                                          <p:attrName>ppt_w</p:attrName>
                                        </p:attrNameLst>
                                      </p:cBhvr>
                                      <p:tavLst>
                                        <p:tav tm="0">
                                          <p:val>
                                            <p:strVal val="ppt_w"/>
                                          </p:val>
                                        </p:tav>
                                        <p:tav tm="100000">
                                          <p:val>
                                            <p:strVal val="ppt_w"/>
                                          </p:val>
                                        </p:tav>
                                      </p:tavLst>
                                    </p:anim>
                                    <p:anim calcmode="lin" valueType="num">
                                      <p:cBhvr>
                                        <p:cTn id="18" dur="2000"/>
                                        <p:tgtEl>
                                          <p:spTgt spid="35847"/>
                                        </p:tgtEl>
                                        <p:attrNameLst>
                                          <p:attrName>ppt_h</p:attrName>
                                        </p:attrNameLst>
                                      </p:cBhvr>
                                      <p:tavLst>
                                        <p:tav tm="0">
                                          <p:val>
                                            <p:strVal val="ppt_h"/>
                                          </p:val>
                                        </p:tav>
                                        <p:tav tm="100000">
                                          <p:val>
                                            <p:fltVal val="0"/>
                                          </p:val>
                                        </p:tav>
                                      </p:tavLst>
                                    </p:anim>
                                    <p:set>
                                      <p:cBhvr>
                                        <p:cTn id="19" dur="1" fill="hold">
                                          <p:stCondLst>
                                            <p:cond delay="1999"/>
                                          </p:stCondLst>
                                        </p:cTn>
                                        <p:tgtEl>
                                          <p:spTgt spid="35847"/>
                                        </p:tgtEl>
                                        <p:attrNameLst>
                                          <p:attrName>style.visibility</p:attrName>
                                        </p:attrNameLst>
                                      </p:cBhvr>
                                      <p:to>
                                        <p:strVal val="hidden"/>
                                      </p:to>
                                    </p:set>
                                  </p:childTnLst>
                                </p:cTn>
                              </p:par>
                              <p:par>
                                <p:cTn id="20" presetID="17" presetClass="entr" presetSubtype="1" fill="hold" nodeType="withEffect">
                                  <p:stCondLst>
                                    <p:cond delay="0"/>
                                  </p:stCondLst>
                                  <p:childTnLst>
                                    <p:set>
                                      <p:cBhvr>
                                        <p:cTn id="21" dur="1" fill="hold">
                                          <p:stCondLst>
                                            <p:cond delay="0"/>
                                          </p:stCondLst>
                                        </p:cTn>
                                        <p:tgtEl>
                                          <p:spTgt spid="35849"/>
                                        </p:tgtEl>
                                        <p:attrNameLst>
                                          <p:attrName>style.visibility</p:attrName>
                                        </p:attrNameLst>
                                      </p:cBhvr>
                                      <p:to>
                                        <p:strVal val="visible"/>
                                      </p:to>
                                    </p:set>
                                    <p:anim calcmode="lin" valueType="num">
                                      <p:cBhvr>
                                        <p:cTn id="22" dur="2000" fill="hold"/>
                                        <p:tgtEl>
                                          <p:spTgt spid="35849"/>
                                        </p:tgtEl>
                                        <p:attrNameLst>
                                          <p:attrName>ppt_x</p:attrName>
                                        </p:attrNameLst>
                                      </p:cBhvr>
                                      <p:tavLst>
                                        <p:tav tm="0">
                                          <p:val>
                                            <p:strVal val="#ppt_x"/>
                                          </p:val>
                                        </p:tav>
                                        <p:tav tm="100000">
                                          <p:val>
                                            <p:strVal val="#ppt_x"/>
                                          </p:val>
                                        </p:tav>
                                      </p:tavLst>
                                    </p:anim>
                                    <p:anim calcmode="lin" valueType="num">
                                      <p:cBhvr>
                                        <p:cTn id="23" dur="2000" fill="hold"/>
                                        <p:tgtEl>
                                          <p:spTgt spid="35849"/>
                                        </p:tgtEl>
                                        <p:attrNameLst>
                                          <p:attrName>ppt_y</p:attrName>
                                        </p:attrNameLst>
                                      </p:cBhvr>
                                      <p:tavLst>
                                        <p:tav tm="0">
                                          <p:val>
                                            <p:strVal val="#ppt_y-#ppt_h/2"/>
                                          </p:val>
                                        </p:tav>
                                        <p:tav tm="100000">
                                          <p:val>
                                            <p:strVal val="#ppt_y"/>
                                          </p:val>
                                        </p:tav>
                                      </p:tavLst>
                                    </p:anim>
                                    <p:anim calcmode="lin" valueType="num">
                                      <p:cBhvr>
                                        <p:cTn id="24" dur="2000" fill="hold"/>
                                        <p:tgtEl>
                                          <p:spTgt spid="35849"/>
                                        </p:tgtEl>
                                        <p:attrNameLst>
                                          <p:attrName>ppt_w</p:attrName>
                                        </p:attrNameLst>
                                      </p:cBhvr>
                                      <p:tavLst>
                                        <p:tav tm="0">
                                          <p:val>
                                            <p:strVal val="#ppt_w"/>
                                          </p:val>
                                        </p:tav>
                                        <p:tav tm="100000">
                                          <p:val>
                                            <p:strVal val="#ppt_w"/>
                                          </p:val>
                                        </p:tav>
                                      </p:tavLst>
                                    </p:anim>
                                    <p:anim calcmode="lin" valueType="num">
                                      <p:cBhvr>
                                        <p:cTn id="25" dur="2000" fill="hold"/>
                                        <p:tgtEl>
                                          <p:spTgt spid="35849"/>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916" name="Picture 4" descr="breakdance2"/>
          <p:cNvPicPr>
            <a:picLocks noChangeAspect="1" noChangeArrowheads="1"/>
          </p:cNvPicPr>
          <p:nvPr/>
        </p:nvPicPr>
        <p:blipFill>
          <a:blip r:embed="rId2" cstate="print"/>
          <a:srcRect/>
          <a:stretch>
            <a:fillRect/>
          </a:stretch>
        </p:blipFill>
        <p:spPr bwMode="auto">
          <a:xfrm>
            <a:off x="14288" y="0"/>
            <a:ext cx="9115425" cy="6769100"/>
          </a:xfrm>
          <a:prstGeom prst="rect">
            <a:avLst/>
          </a:prstGeom>
          <a:noFill/>
        </p:spPr>
      </p:pic>
    </p:spTree>
  </p:cSld>
  <p:clrMapOvr>
    <a:masterClrMapping/>
  </p:clrMapOvr>
  <p:transition>
    <p:newsflash/>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6" name="Picture 4" descr="299913757PjopMw_fs"/>
          <p:cNvPicPr>
            <a:picLocks noChangeAspect="1" noChangeArrowheads="1"/>
          </p:cNvPicPr>
          <p:nvPr/>
        </p:nvPicPr>
        <p:blipFill>
          <a:blip r:embed="rId2" cstate="print"/>
          <a:srcRect/>
          <a:stretch>
            <a:fillRect/>
          </a:stretch>
        </p:blipFill>
        <p:spPr bwMode="auto">
          <a:xfrm>
            <a:off x="-47625" y="-234950"/>
            <a:ext cx="9239250" cy="7242175"/>
          </a:xfrm>
          <a:prstGeom prst="rect">
            <a:avLst/>
          </a:prstGeom>
          <a:noFill/>
        </p:spPr>
      </p:pic>
      <p:sp>
        <p:nvSpPr>
          <p:cNvPr id="33797" name="Rectangle 5"/>
          <p:cNvSpPr>
            <a:spLocks noChangeArrowheads="1"/>
          </p:cNvSpPr>
          <p:nvPr/>
        </p:nvSpPr>
        <p:spPr bwMode="auto">
          <a:xfrm>
            <a:off x="3924300" y="5837238"/>
            <a:ext cx="5219700" cy="1004887"/>
          </a:xfrm>
          <a:prstGeom prst="rect">
            <a:avLst/>
          </a:prstGeom>
          <a:solidFill>
            <a:schemeClr val="bg2">
              <a:alpha val="61000"/>
            </a:schemeClr>
          </a:solidFill>
          <a:ln w="9525">
            <a:noFill/>
            <a:miter lim="800000"/>
            <a:headEnd/>
            <a:tailEnd/>
          </a:ln>
          <a:effectLst/>
        </p:spPr>
        <p:txBody>
          <a:bodyPr>
            <a:spAutoFit/>
          </a:bodyPr>
          <a:lstStyle/>
          <a:p>
            <a:pPr>
              <a:lnSpc>
                <a:spcPct val="80000"/>
              </a:lnSpc>
              <a:spcBef>
                <a:spcPct val="20000"/>
              </a:spcBef>
            </a:pPr>
            <a:r>
              <a:rPr lang="es-ES" sz="1200" b="1">
                <a:latin typeface="Balthazar" pitchFamily="2" charset="0"/>
              </a:rPr>
              <a:t>A la derecha del ayuntamiento, al inicio de los jardines del Andersens Boulevard, está la estatua de Hans Christian Andersen. Al otro lado de la avenida, en el número 22, se encuentra lo que en Copenhague se conoce como el Hans Christian Andersen Slot, o castillo del escritor danés. Es este un edificio de estilo neorrenacentista que flanquea una de las entradas desde el boulevard al parque Tivoli.</a:t>
            </a:r>
          </a:p>
          <a:p>
            <a:pPr>
              <a:lnSpc>
                <a:spcPct val="80000"/>
              </a:lnSpc>
              <a:spcBef>
                <a:spcPct val="20000"/>
              </a:spcBef>
              <a:buFontTx/>
              <a:buChar char="•"/>
            </a:pPr>
            <a:endParaRPr lang="es-ES" sz="1200" b="1">
              <a:latin typeface="Balthazar" pitchFamily="2" charset="0"/>
            </a:endParaRPr>
          </a:p>
        </p:txBody>
      </p:sp>
    </p:spTree>
  </p:cSld>
  <p:clrMapOvr>
    <a:masterClrMapping/>
  </p:clrMapOvr>
  <p:transition>
    <p:pull dir="ru"/>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868" name="Picture 4" descr="2643487620050380931eXcGDT_f"/>
          <p:cNvPicPr>
            <a:picLocks noChangeAspect="1" noChangeArrowheads="1"/>
          </p:cNvPicPr>
          <p:nvPr/>
        </p:nvPicPr>
        <p:blipFill>
          <a:blip r:embed="rId2" cstate="print"/>
          <a:srcRect/>
          <a:stretch>
            <a:fillRect/>
          </a:stretch>
        </p:blipFill>
        <p:spPr bwMode="auto">
          <a:xfrm>
            <a:off x="0" y="0"/>
            <a:ext cx="9144000" cy="6769100"/>
          </a:xfrm>
          <a:prstGeom prst="rect">
            <a:avLst/>
          </a:prstGeom>
          <a:noFill/>
        </p:spPr>
      </p:pic>
      <p:sp>
        <p:nvSpPr>
          <p:cNvPr id="36869" name="Rectangle 5"/>
          <p:cNvSpPr>
            <a:spLocks noChangeArrowheads="1"/>
          </p:cNvSpPr>
          <p:nvPr/>
        </p:nvSpPr>
        <p:spPr bwMode="auto">
          <a:xfrm>
            <a:off x="3132138" y="252413"/>
            <a:ext cx="4875212" cy="457200"/>
          </a:xfrm>
          <a:prstGeom prst="rect">
            <a:avLst/>
          </a:prstGeom>
          <a:noFill/>
          <a:ln w="9525">
            <a:noFill/>
            <a:miter lim="800000"/>
            <a:headEnd/>
            <a:tailEnd/>
          </a:ln>
          <a:effectLst/>
        </p:spPr>
        <p:txBody>
          <a:bodyPr>
            <a:spAutoFit/>
          </a:bodyPr>
          <a:lstStyle/>
          <a:p>
            <a:r>
              <a:rPr lang="es-ES" sz="1200">
                <a:latin typeface="Balthazar" pitchFamily="2" charset="0"/>
              </a:rPr>
              <a:t>En la zona oriental de la plaza está el parque de atracciones Tívoli, que data de 1843. Como anécdota, es el parque que quiso comprar Micheal Jackson.</a:t>
            </a:r>
          </a:p>
        </p:txBody>
      </p:sp>
      <p:sp>
        <p:nvSpPr>
          <p:cNvPr id="36870" name="Text Box 6"/>
          <p:cNvSpPr txBox="1">
            <a:spLocks noChangeArrowheads="1"/>
          </p:cNvSpPr>
          <p:nvPr/>
        </p:nvSpPr>
        <p:spPr bwMode="auto">
          <a:xfrm>
            <a:off x="6588125" y="4049713"/>
            <a:ext cx="1368425" cy="304800"/>
          </a:xfrm>
          <a:prstGeom prst="rect">
            <a:avLst/>
          </a:prstGeom>
          <a:noFill/>
          <a:ln w="9525">
            <a:noFill/>
            <a:miter lim="800000"/>
            <a:headEnd/>
            <a:tailEnd/>
          </a:ln>
          <a:effectLst/>
        </p:spPr>
        <p:txBody>
          <a:bodyPr>
            <a:spAutoFit/>
          </a:bodyPr>
          <a:lstStyle/>
          <a:p>
            <a:pPr>
              <a:spcBef>
                <a:spcPct val="50000"/>
              </a:spcBef>
            </a:pPr>
            <a:r>
              <a:rPr lang="es-ES" sz="1400">
                <a:solidFill>
                  <a:schemeClr val="bg1"/>
                </a:solidFill>
                <a:latin typeface="Balthazar" pitchFamily="2" charset="0"/>
              </a:rPr>
              <a:t>Tivoli</a:t>
            </a:r>
          </a:p>
        </p:txBody>
      </p:sp>
      <p:sp>
        <p:nvSpPr>
          <p:cNvPr id="36871" name="AutoShape 7"/>
          <p:cNvSpPr>
            <a:spLocks noChangeArrowheads="1"/>
          </p:cNvSpPr>
          <p:nvPr/>
        </p:nvSpPr>
        <p:spPr bwMode="auto">
          <a:xfrm>
            <a:off x="7092950" y="4314825"/>
            <a:ext cx="71438" cy="85725"/>
          </a:xfrm>
          <a:prstGeom prst="downArrow">
            <a:avLst>
              <a:gd name="adj1" fmla="val 50000"/>
              <a:gd name="adj2" fmla="val 30000"/>
            </a:avLst>
          </a:prstGeom>
          <a:solidFill>
            <a:schemeClr val="bg1"/>
          </a:solidFill>
          <a:ln w="9525">
            <a:solidFill>
              <a:schemeClr val="tx1"/>
            </a:solidFill>
            <a:miter lim="800000"/>
            <a:headEnd/>
            <a:tailEnd/>
          </a:ln>
          <a:effectLst/>
        </p:spPr>
        <p:txBody>
          <a:bodyPr wrap="none" anchor="ctr"/>
          <a:lstStyle/>
          <a:p>
            <a:endParaRPr lang="en-US"/>
          </a:p>
        </p:txBody>
      </p:sp>
    </p:spTree>
  </p:cSld>
  <p:clrMapOvr>
    <a:masterClrMapping/>
  </p:clrMapOvr>
  <p:transition>
    <p:cover dir="l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3" presetClass="entr" presetSubtype="16" fill="hold" grpId="0" nodeType="clickEffect">
                                  <p:stCondLst>
                                    <p:cond delay="0"/>
                                  </p:stCondLst>
                                  <p:childTnLst>
                                    <p:set>
                                      <p:cBhvr>
                                        <p:cTn id="6" dur="1" fill="hold">
                                          <p:stCondLst>
                                            <p:cond delay="0"/>
                                          </p:stCondLst>
                                        </p:cTn>
                                        <p:tgtEl>
                                          <p:spTgt spid="36870"/>
                                        </p:tgtEl>
                                        <p:attrNameLst>
                                          <p:attrName>style.visibility</p:attrName>
                                        </p:attrNameLst>
                                      </p:cBhvr>
                                      <p:to>
                                        <p:strVal val="visible"/>
                                      </p:to>
                                    </p:set>
                                    <p:anim calcmode="lin" valueType="num">
                                      <p:cBhvr>
                                        <p:cTn id="7" dur="500" fill="hold"/>
                                        <p:tgtEl>
                                          <p:spTgt spid="36870"/>
                                        </p:tgtEl>
                                        <p:attrNameLst>
                                          <p:attrName>ppt_w</p:attrName>
                                        </p:attrNameLst>
                                      </p:cBhvr>
                                      <p:tavLst>
                                        <p:tav tm="0">
                                          <p:val>
                                            <p:fltVal val="0"/>
                                          </p:val>
                                        </p:tav>
                                        <p:tav tm="100000">
                                          <p:val>
                                            <p:strVal val="#ppt_w"/>
                                          </p:val>
                                        </p:tav>
                                      </p:tavLst>
                                    </p:anim>
                                    <p:anim calcmode="lin" valueType="num">
                                      <p:cBhvr>
                                        <p:cTn id="8" dur="500" fill="hold"/>
                                        <p:tgtEl>
                                          <p:spTgt spid="36870"/>
                                        </p:tgtEl>
                                        <p:attrNameLst>
                                          <p:attrName>ppt_h</p:attrName>
                                        </p:attrNameLst>
                                      </p:cBhvr>
                                      <p:tavLst>
                                        <p:tav tm="0">
                                          <p:val>
                                            <p:fltVal val="0"/>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6871"/>
                                        </p:tgtEl>
                                        <p:attrNameLst>
                                          <p:attrName>style.visibility</p:attrName>
                                        </p:attrNameLst>
                                      </p:cBhvr>
                                      <p:to>
                                        <p:strVal val="visible"/>
                                      </p:to>
                                    </p:set>
                                    <p:anim calcmode="lin" valueType="num">
                                      <p:cBhvr>
                                        <p:cTn id="11" dur="500" fill="hold"/>
                                        <p:tgtEl>
                                          <p:spTgt spid="36871"/>
                                        </p:tgtEl>
                                        <p:attrNameLst>
                                          <p:attrName>ppt_w</p:attrName>
                                        </p:attrNameLst>
                                      </p:cBhvr>
                                      <p:tavLst>
                                        <p:tav tm="0">
                                          <p:val>
                                            <p:fltVal val="0"/>
                                          </p:val>
                                        </p:tav>
                                        <p:tav tm="100000">
                                          <p:val>
                                            <p:strVal val="#ppt_w"/>
                                          </p:val>
                                        </p:tav>
                                      </p:tavLst>
                                    </p:anim>
                                    <p:anim calcmode="lin" valueType="num">
                                      <p:cBhvr>
                                        <p:cTn id="12" dur="500" fill="hold"/>
                                        <p:tgtEl>
                                          <p:spTgt spid="36871"/>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870" grpId="0"/>
      <p:bldP spid="36871"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892" name="Picture 4" descr="tivoli-garden_entrance"/>
          <p:cNvPicPr>
            <a:picLocks noChangeAspect="1" noChangeArrowheads="1"/>
          </p:cNvPicPr>
          <p:nvPr/>
        </p:nvPicPr>
        <p:blipFill>
          <a:blip r:embed="rId2" cstate="print"/>
          <a:srcRect/>
          <a:stretch>
            <a:fillRect/>
          </a:stretch>
        </p:blipFill>
        <p:spPr bwMode="auto">
          <a:xfrm>
            <a:off x="-47625" y="-687388"/>
            <a:ext cx="9239250" cy="8147051"/>
          </a:xfrm>
          <a:prstGeom prst="rect">
            <a:avLst/>
          </a:prstGeom>
          <a:noFill/>
        </p:spPr>
      </p:pic>
      <p:pic>
        <p:nvPicPr>
          <p:cNvPr id="37893" name="Picture 5" descr="109-Tivoli-de-noche"/>
          <p:cNvPicPr>
            <a:picLocks noChangeAspect="1" noChangeArrowheads="1"/>
          </p:cNvPicPr>
          <p:nvPr/>
        </p:nvPicPr>
        <p:blipFill>
          <a:blip r:embed="rId3" cstate="print"/>
          <a:srcRect/>
          <a:stretch>
            <a:fillRect/>
          </a:stretch>
        </p:blipFill>
        <p:spPr bwMode="auto">
          <a:xfrm>
            <a:off x="-47625" y="-687388"/>
            <a:ext cx="9239250" cy="8147051"/>
          </a:xfrm>
          <a:prstGeom prst="rect">
            <a:avLst/>
          </a:prstGeom>
          <a:noFill/>
        </p:spPr>
      </p:pic>
      <p:pic>
        <p:nvPicPr>
          <p:cNvPr id="37894" name="Picture 6" descr="cph04"/>
          <p:cNvPicPr>
            <a:picLocks noChangeAspect="1" noChangeArrowheads="1"/>
          </p:cNvPicPr>
          <p:nvPr/>
        </p:nvPicPr>
        <p:blipFill>
          <a:blip r:embed="rId4" cstate="print"/>
          <a:srcRect/>
          <a:stretch>
            <a:fillRect/>
          </a:stretch>
        </p:blipFill>
        <p:spPr bwMode="auto">
          <a:xfrm>
            <a:off x="395288" y="-338138"/>
            <a:ext cx="8353425" cy="7359651"/>
          </a:xfrm>
          <a:prstGeom prst="rect">
            <a:avLst/>
          </a:prstGeom>
          <a:noFill/>
        </p:spPr>
      </p:pic>
      <p:pic>
        <p:nvPicPr>
          <p:cNvPr id="37895" name="Picture 7" descr="cph08"/>
          <p:cNvPicPr>
            <a:picLocks noChangeAspect="1" noChangeArrowheads="1"/>
          </p:cNvPicPr>
          <p:nvPr/>
        </p:nvPicPr>
        <p:blipFill>
          <a:blip r:embed="rId5" cstate="print"/>
          <a:srcRect/>
          <a:stretch>
            <a:fillRect/>
          </a:stretch>
        </p:blipFill>
        <p:spPr bwMode="auto">
          <a:xfrm>
            <a:off x="395288" y="-338138"/>
            <a:ext cx="8353425" cy="7362826"/>
          </a:xfrm>
          <a:prstGeom prst="rect">
            <a:avLst/>
          </a:prstGeom>
          <a:noFill/>
        </p:spPr>
      </p:pic>
    </p:spTree>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xit" presetSubtype="4" fill="hold" nodeType="clickEffect">
                                  <p:stCondLst>
                                    <p:cond delay="0"/>
                                  </p:stCondLst>
                                  <p:childTnLst>
                                    <p:animEffect transition="out" filter="slide(fromBottom)">
                                      <p:cBhvr>
                                        <p:cTn id="6" dur="2000"/>
                                        <p:tgtEl>
                                          <p:spTgt spid="37892"/>
                                        </p:tgtEl>
                                      </p:cBhvr>
                                    </p:animEffect>
                                    <p:set>
                                      <p:cBhvr>
                                        <p:cTn id="7" dur="1" fill="hold">
                                          <p:stCondLst>
                                            <p:cond delay="1999"/>
                                          </p:stCondLst>
                                        </p:cTn>
                                        <p:tgtEl>
                                          <p:spTgt spid="37892"/>
                                        </p:tgtEl>
                                        <p:attrNameLst>
                                          <p:attrName>style.visibility</p:attrName>
                                        </p:attrNameLst>
                                      </p:cBhvr>
                                      <p:to>
                                        <p:strVal val="hidden"/>
                                      </p:to>
                                    </p:set>
                                  </p:childTnLst>
                                </p:cTn>
                              </p:par>
                              <p:par>
                                <p:cTn id="8" presetID="15" presetClass="entr" presetSubtype="0" fill="hold" nodeType="withEffect">
                                  <p:stCondLst>
                                    <p:cond delay="0"/>
                                  </p:stCondLst>
                                  <p:childTnLst>
                                    <p:set>
                                      <p:cBhvr>
                                        <p:cTn id="9" dur="1" fill="hold">
                                          <p:stCondLst>
                                            <p:cond delay="0"/>
                                          </p:stCondLst>
                                        </p:cTn>
                                        <p:tgtEl>
                                          <p:spTgt spid="37893"/>
                                        </p:tgtEl>
                                        <p:attrNameLst>
                                          <p:attrName>style.visibility</p:attrName>
                                        </p:attrNameLst>
                                      </p:cBhvr>
                                      <p:to>
                                        <p:strVal val="visible"/>
                                      </p:to>
                                    </p:set>
                                    <p:anim calcmode="lin" valueType="num">
                                      <p:cBhvr>
                                        <p:cTn id="10" dur="2000" fill="hold"/>
                                        <p:tgtEl>
                                          <p:spTgt spid="37893"/>
                                        </p:tgtEl>
                                        <p:attrNameLst>
                                          <p:attrName>ppt_w</p:attrName>
                                        </p:attrNameLst>
                                      </p:cBhvr>
                                      <p:tavLst>
                                        <p:tav tm="0">
                                          <p:val>
                                            <p:fltVal val="0"/>
                                          </p:val>
                                        </p:tav>
                                        <p:tav tm="100000">
                                          <p:val>
                                            <p:strVal val="#ppt_w"/>
                                          </p:val>
                                        </p:tav>
                                      </p:tavLst>
                                    </p:anim>
                                    <p:anim calcmode="lin" valueType="num">
                                      <p:cBhvr>
                                        <p:cTn id="11" dur="2000" fill="hold"/>
                                        <p:tgtEl>
                                          <p:spTgt spid="37893"/>
                                        </p:tgtEl>
                                        <p:attrNameLst>
                                          <p:attrName>ppt_h</p:attrName>
                                        </p:attrNameLst>
                                      </p:cBhvr>
                                      <p:tavLst>
                                        <p:tav tm="0">
                                          <p:val>
                                            <p:fltVal val="0"/>
                                          </p:val>
                                        </p:tav>
                                        <p:tav tm="100000">
                                          <p:val>
                                            <p:strVal val="#ppt_h"/>
                                          </p:val>
                                        </p:tav>
                                      </p:tavLst>
                                    </p:anim>
                                    <p:anim calcmode="lin" valueType="num">
                                      <p:cBhvr>
                                        <p:cTn id="12" dur="2000" fill="hold"/>
                                        <p:tgtEl>
                                          <p:spTgt spid="37893"/>
                                        </p:tgtEl>
                                        <p:attrNameLst>
                                          <p:attrName>ppt_x</p:attrName>
                                        </p:attrNameLst>
                                      </p:cBhvr>
                                      <p:tavLst>
                                        <p:tav tm="0" fmla="#ppt_x+(cos(-2*pi*(1-$))*-#ppt_x-sin(-2*pi*(1-$))*(1-#ppt_y))*(1-$)">
                                          <p:val>
                                            <p:fltVal val="0"/>
                                          </p:val>
                                        </p:tav>
                                        <p:tav tm="100000">
                                          <p:val>
                                            <p:fltVal val="1"/>
                                          </p:val>
                                        </p:tav>
                                      </p:tavLst>
                                    </p:anim>
                                    <p:anim calcmode="lin" valueType="num">
                                      <p:cBhvr>
                                        <p:cTn id="13" dur="2000" fill="hold"/>
                                        <p:tgtEl>
                                          <p:spTgt spid="37893"/>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14" fill="hold">
                      <p:stCondLst>
                        <p:cond delay="indefinite"/>
                      </p:stCondLst>
                      <p:childTnLst>
                        <p:par>
                          <p:cTn id="15" fill="hold">
                            <p:stCondLst>
                              <p:cond delay="0"/>
                            </p:stCondLst>
                            <p:childTnLst>
                              <p:par>
                                <p:cTn id="16" presetID="17" presetClass="exit" presetSubtype="8" fill="hold" nodeType="clickEffect">
                                  <p:stCondLst>
                                    <p:cond delay="0"/>
                                  </p:stCondLst>
                                  <p:childTnLst>
                                    <p:anim calcmode="lin" valueType="num">
                                      <p:cBhvr>
                                        <p:cTn id="17" dur="2000"/>
                                        <p:tgtEl>
                                          <p:spTgt spid="37893"/>
                                        </p:tgtEl>
                                        <p:attrNameLst>
                                          <p:attrName>ppt_x</p:attrName>
                                        </p:attrNameLst>
                                      </p:cBhvr>
                                      <p:tavLst>
                                        <p:tav tm="0">
                                          <p:val>
                                            <p:strVal val="ppt_x"/>
                                          </p:val>
                                        </p:tav>
                                        <p:tav tm="100000">
                                          <p:val>
                                            <p:strVal val="ppt_x-ppt_w/2"/>
                                          </p:val>
                                        </p:tav>
                                      </p:tavLst>
                                    </p:anim>
                                    <p:anim calcmode="lin" valueType="num">
                                      <p:cBhvr>
                                        <p:cTn id="18" dur="2000"/>
                                        <p:tgtEl>
                                          <p:spTgt spid="37893"/>
                                        </p:tgtEl>
                                        <p:attrNameLst>
                                          <p:attrName>ppt_y</p:attrName>
                                        </p:attrNameLst>
                                      </p:cBhvr>
                                      <p:tavLst>
                                        <p:tav tm="0">
                                          <p:val>
                                            <p:strVal val="ppt_y"/>
                                          </p:val>
                                        </p:tav>
                                        <p:tav tm="100000">
                                          <p:val>
                                            <p:strVal val="ppt_y"/>
                                          </p:val>
                                        </p:tav>
                                      </p:tavLst>
                                    </p:anim>
                                    <p:anim calcmode="lin" valueType="num">
                                      <p:cBhvr>
                                        <p:cTn id="19" dur="2000"/>
                                        <p:tgtEl>
                                          <p:spTgt spid="37893"/>
                                        </p:tgtEl>
                                        <p:attrNameLst>
                                          <p:attrName>ppt_w</p:attrName>
                                        </p:attrNameLst>
                                      </p:cBhvr>
                                      <p:tavLst>
                                        <p:tav tm="0">
                                          <p:val>
                                            <p:strVal val="ppt_w"/>
                                          </p:val>
                                        </p:tav>
                                        <p:tav tm="100000">
                                          <p:val>
                                            <p:fltVal val="0"/>
                                          </p:val>
                                        </p:tav>
                                      </p:tavLst>
                                    </p:anim>
                                    <p:anim calcmode="lin" valueType="num">
                                      <p:cBhvr>
                                        <p:cTn id="20" dur="2000"/>
                                        <p:tgtEl>
                                          <p:spTgt spid="37893"/>
                                        </p:tgtEl>
                                        <p:attrNameLst>
                                          <p:attrName>ppt_h</p:attrName>
                                        </p:attrNameLst>
                                      </p:cBhvr>
                                      <p:tavLst>
                                        <p:tav tm="0">
                                          <p:val>
                                            <p:strVal val="ppt_h"/>
                                          </p:val>
                                        </p:tav>
                                        <p:tav tm="100000">
                                          <p:val>
                                            <p:strVal val="ppt_h"/>
                                          </p:val>
                                        </p:tav>
                                      </p:tavLst>
                                    </p:anim>
                                    <p:set>
                                      <p:cBhvr>
                                        <p:cTn id="21" dur="1" fill="hold">
                                          <p:stCondLst>
                                            <p:cond delay="1999"/>
                                          </p:stCondLst>
                                        </p:cTn>
                                        <p:tgtEl>
                                          <p:spTgt spid="37893"/>
                                        </p:tgtEl>
                                        <p:attrNameLst>
                                          <p:attrName>style.visibility</p:attrName>
                                        </p:attrNameLst>
                                      </p:cBhvr>
                                      <p:to>
                                        <p:strVal val="hidden"/>
                                      </p:to>
                                    </p:set>
                                  </p:childTnLst>
                                </p:cTn>
                              </p:par>
                              <p:par>
                                <p:cTn id="22" presetID="29" presetClass="entr" presetSubtype="0" fill="hold" nodeType="withEffect">
                                  <p:stCondLst>
                                    <p:cond delay="0"/>
                                  </p:stCondLst>
                                  <p:childTnLst>
                                    <p:set>
                                      <p:cBhvr>
                                        <p:cTn id="23" dur="1" fill="hold">
                                          <p:stCondLst>
                                            <p:cond delay="0"/>
                                          </p:stCondLst>
                                        </p:cTn>
                                        <p:tgtEl>
                                          <p:spTgt spid="37894"/>
                                        </p:tgtEl>
                                        <p:attrNameLst>
                                          <p:attrName>style.visibility</p:attrName>
                                        </p:attrNameLst>
                                      </p:cBhvr>
                                      <p:to>
                                        <p:strVal val="visible"/>
                                      </p:to>
                                    </p:set>
                                    <p:anim calcmode="lin" valueType="num">
                                      <p:cBhvr>
                                        <p:cTn id="24" dur="2000" fill="hold"/>
                                        <p:tgtEl>
                                          <p:spTgt spid="37894"/>
                                        </p:tgtEl>
                                        <p:attrNameLst>
                                          <p:attrName>ppt_x</p:attrName>
                                        </p:attrNameLst>
                                      </p:cBhvr>
                                      <p:tavLst>
                                        <p:tav tm="0">
                                          <p:val>
                                            <p:strVal val="#ppt_x-.2"/>
                                          </p:val>
                                        </p:tav>
                                        <p:tav tm="100000">
                                          <p:val>
                                            <p:strVal val="#ppt_x"/>
                                          </p:val>
                                        </p:tav>
                                      </p:tavLst>
                                    </p:anim>
                                    <p:anim calcmode="lin" valueType="num">
                                      <p:cBhvr>
                                        <p:cTn id="25" dur="2000" fill="hold"/>
                                        <p:tgtEl>
                                          <p:spTgt spid="37894"/>
                                        </p:tgtEl>
                                        <p:attrNameLst>
                                          <p:attrName>ppt_y</p:attrName>
                                        </p:attrNameLst>
                                      </p:cBhvr>
                                      <p:tavLst>
                                        <p:tav tm="0">
                                          <p:val>
                                            <p:strVal val="#ppt_y"/>
                                          </p:val>
                                        </p:tav>
                                        <p:tav tm="100000">
                                          <p:val>
                                            <p:strVal val="#ppt_y"/>
                                          </p:val>
                                        </p:tav>
                                      </p:tavLst>
                                    </p:anim>
                                    <p:animEffect transition="in" filter="wipe(right)" prLst="gradientSize: 0.1">
                                      <p:cBhvr>
                                        <p:cTn id="26" dur="2000"/>
                                        <p:tgtEl>
                                          <p:spTgt spid="37894"/>
                                        </p:tgtEl>
                                      </p:cBhvr>
                                    </p:animEffect>
                                  </p:childTnLst>
                                </p:cTn>
                              </p:par>
                            </p:childTnLst>
                          </p:cTn>
                        </p:par>
                      </p:childTnLst>
                    </p:cTn>
                  </p:par>
                  <p:par>
                    <p:cTn id="27" fill="hold">
                      <p:stCondLst>
                        <p:cond delay="indefinite"/>
                      </p:stCondLst>
                      <p:childTnLst>
                        <p:par>
                          <p:cTn id="28" fill="hold">
                            <p:stCondLst>
                              <p:cond delay="0"/>
                            </p:stCondLst>
                            <p:childTnLst>
                              <p:par>
                                <p:cTn id="29" presetID="6" presetClass="exit" presetSubtype="32" fill="hold" nodeType="clickEffect">
                                  <p:stCondLst>
                                    <p:cond delay="0"/>
                                  </p:stCondLst>
                                  <p:childTnLst>
                                    <p:animEffect transition="out" filter="circle(out)">
                                      <p:cBhvr>
                                        <p:cTn id="30" dur="2000"/>
                                        <p:tgtEl>
                                          <p:spTgt spid="37894"/>
                                        </p:tgtEl>
                                      </p:cBhvr>
                                    </p:animEffect>
                                    <p:set>
                                      <p:cBhvr>
                                        <p:cTn id="31" dur="1" fill="hold">
                                          <p:stCondLst>
                                            <p:cond delay="1999"/>
                                          </p:stCondLst>
                                        </p:cTn>
                                        <p:tgtEl>
                                          <p:spTgt spid="37894"/>
                                        </p:tgtEl>
                                        <p:attrNameLst>
                                          <p:attrName>style.visibility</p:attrName>
                                        </p:attrNameLst>
                                      </p:cBhvr>
                                      <p:to>
                                        <p:strVal val="hidden"/>
                                      </p:to>
                                    </p:set>
                                  </p:childTnLst>
                                </p:cTn>
                              </p:par>
                              <p:par>
                                <p:cTn id="32" presetID="8" presetClass="entr" presetSubtype="32" fill="hold" nodeType="withEffect">
                                  <p:stCondLst>
                                    <p:cond delay="0"/>
                                  </p:stCondLst>
                                  <p:childTnLst>
                                    <p:set>
                                      <p:cBhvr>
                                        <p:cTn id="33" dur="1" fill="hold">
                                          <p:stCondLst>
                                            <p:cond delay="0"/>
                                          </p:stCondLst>
                                        </p:cTn>
                                        <p:tgtEl>
                                          <p:spTgt spid="37895"/>
                                        </p:tgtEl>
                                        <p:attrNameLst>
                                          <p:attrName>style.visibility</p:attrName>
                                        </p:attrNameLst>
                                      </p:cBhvr>
                                      <p:to>
                                        <p:strVal val="visible"/>
                                      </p:to>
                                    </p:set>
                                    <p:animEffect transition="in" filter="diamond(out)">
                                      <p:cBhvr>
                                        <p:cTn id="34" dur="2000"/>
                                        <p:tgtEl>
                                          <p:spTgt spid="3789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64" name="Picture 4" descr="Gohagan_BalticNorwegianFjor"/>
          <p:cNvPicPr>
            <a:picLocks noChangeAspect="1" noChangeArrowheads="1"/>
          </p:cNvPicPr>
          <p:nvPr/>
        </p:nvPicPr>
        <p:blipFill>
          <a:blip r:embed="rId2" cstate="print"/>
          <a:srcRect/>
          <a:stretch>
            <a:fillRect/>
          </a:stretch>
        </p:blipFill>
        <p:spPr bwMode="auto">
          <a:xfrm>
            <a:off x="0" y="0"/>
            <a:ext cx="13792200" cy="6769100"/>
          </a:xfrm>
          <a:prstGeom prst="rect">
            <a:avLst/>
          </a:prstGeom>
          <a:noFill/>
        </p:spPr>
      </p:pic>
      <p:sp>
        <p:nvSpPr>
          <p:cNvPr id="40965" name="Rectangle 5"/>
          <p:cNvSpPr>
            <a:spLocks noChangeArrowheads="1"/>
          </p:cNvSpPr>
          <p:nvPr/>
        </p:nvSpPr>
        <p:spPr bwMode="auto">
          <a:xfrm>
            <a:off x="0" y="5911850"/>
            <a:ext cx="9144000" cy="857250"/>
          </a:xfrm>
          <a:prstGeom prst="rect">
            <a:avLst/>
          </a:prstGeom>
          <a:noFill/>
          <a:ln w="9525">
            <a:noFill/>
            <a:miter lim="800000"/>
            <a:headEnd/>
            <a:tailEnd/>
          </a:ln>
          <a:effectLst/>
        </p:spPr>
        <p:txBody>
          <a:bodyPr>
            <a:spAutoFit/>
          </a:bodyPr>
          <a:lstStyle/>
          <a:p>
            <a:r>
              <a:rPr lang="es-ES" sz="1400">
                <a:solidFill>
                  <a:schemeClr val="bg1"/>
                </a:solidFill>
                <a:latin typeface="Balthazar" pitchFamily="2" charset="0"/>
              </a:rPr>
              <a:t>El Puerto de Nyhavn es sin duda una de las peculiaridades más destacables de Copenhague.</a:t>
            </a:r>
            <a:br>
              <a:rPr lang="es-ES" sz="1400">
                <a:solidFill>
                  <a:schemeClr val="bg1"/>
                </a:solidFill>
                <a:latin typeface="Balthazar" pitchFamily="2" charset="0"/>
              </a:rPr>
            </a:br>
            <a:r>
              <a:rPr lang="es-ES" sz="1400">
                <a:solidFill>
                  <a:schemeClr val="bg1"/>
                </a:solidFill>
                <a:latin typeface="Balthazar" pitchFamily="2" charset="0"/>
              </a:rPr>
              <a:t>Una sucesión de casitas antiguas de colores recorren ambos lados del canal más famoso de la ciudad. Actualmente están ocupadas por la pequeña burguesía urbana, cafeterías y pequeños hoteles...</a:t>
            </a:r>
          </a:p>
        </p:txBody>
      </p:sp>
    </p:spTree>
  </p:cSld>
  <p:clrMapOvr>
    <a:masterClrMapping/>
  </p:clrMapOvr>
  <p:transition>
    <p:push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5" presetClass="path" presetSubtype="0" accel="50000" decel="50000" fill="hold" nodeType="clickEffect">
                                  <p:stCondLst>
                                    <p:cond delay="0"/>
                                  </p:stCondLst>
                                  <p:childTnLst>
                                    <p:animMotion origin="layout" path="M 3.33333E-6 2.14502E-6 L -0.47466 0.00027 " pathEditMode="relative" rAng="0" ptsTypes="AA">
                                      <p:cBhvr>
                                        <p:cTn id="6" dur="5000" fill="hold"/>
                                        <p:tgtEl>
                                          <p:spTgt spid="40964"/>
                                        </p:tgtEl>
                                        <p:attrNameLst>
                                          <p:attrName>ppt_x</p:attrName>
                                          <p:attrName>ppt_y</p:attrName>
                                        </p:attrNameLst>
                                      </p:cBhvr>
                                      <p:rCtr x="-237" y="0"/>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988" name="Picture 4" descr="138270311_a287c84de5_o"/>
          <p:cNvPicPr>
            <a:picLocks noChangeAspect="1" noChangeArrowheads="1"/>
          </p:cNvPicPr>
          <p:nvPr/>
        </p:nvPicPr>
        <p:blipFill>
          <a:blip r:embed="rId2" cstate="print"/>
          <a:srcRect/>
          <a:stretch>
            <a:fillRect/>
          </a:stretch>
        </p:blipFill>
        <p:spPr bwMode="auto">
          <a:xfrm>
            <a:off x="-47625" y="-234950"/>
            <a:ext cx="9239250" cy="7242175"/>
          </a:xfrm>
          <a:prstGeom prst="rect">
            <a:avLst/>
          </a:prstGeom>
          <a:noFill/>
        </p:spPr>
      </p:pic>
      <p:pic>
        <p:nvPicPr>
          <p:cNvPr id="41989" name="Picture 5" descr="MG_6788"/>
          <p:cNvPicPr>
            <a:picLocks noChangeAspect="1" noChangeArrowheads="1"/>
          </p:cNvPicPr>
          <p:nvPr/>
        </p:nvPicPr>
        <p:blipFill>
          <a:blip r:embed="rId3" cstate="print"/>
          <a:srcRect/>
          <a:stretch>
            <a:fillRect/>
          </a:stretch>
        </p:blipFill>
        <p:spPr bwMode="auto">
          <a:xfrm>
            <a:off x="-47625" y="-234950"/>
            <a:ext cx="9239250" cy="7242175"/>
          </a:xfrm>
          <a:prstGeom prst="rect">
            <a:avLst/>
          </a:prstGeom>
          <a:noFill/>
        </p:spPr>
      </p:pic>
      <p:pic>
        <p:nvPicPr>
          <p:cNvPr id="41990" name="Picture 6" descr="Nyhavn,-Copenhagen,-Denmark"/>
          <p:cNvPicPr>
            <a:picLocks noChangeAspect="1" noChangeArrowheads="1"/>
          </p:cNvPicPr>
          <p:nvPr/>
        </p:nvPicPr>
        <p:blipFill>
          <a:blip r:embed="rId4" cstate="print"/>
          <a:srcRect/>
          <a:stretch>
            <a:fillRect/>
          </a:stretch>
        </p:blipFill>
        <p:spPr bwMode="auto">
          <a:xfrm>
            <a:off x="-47625" y="-687388"/>
            <a:ext cx="9239250" cy="8147051"/>
          </a:xfrm>
          <a:prstGeom prst="rect">
            <a:avLst/>
          </a:prstGeom>
          <a:noFill/>
        </p:spPr>
      </p:pic>
      <p:pic>
        <p:nvPicPr>
          <p:cNvPr id="41991" name="Picture 7" descr="Nyhavn_9-15_København"/>
          <p:cNvPicPr>
            <a:picLocks noChangeAspect="1" noChangeArrowheads="1"/>
          </p:cNvPicPr>
          <p:nvPr/>
        </p:nvPicPr>
        <p:blipFill>
          <a:blip r:embed="rId5" cstate="print"/>
          <a:srcRect/>
          <a:stretch>
            <a:fillRect/>
          </a:stretch>
        </p:blipFill>
        <p:spPr bwMode="auto">
          <a:xfrm>
            <a:off x="-47625" y="-319088"/>
            <a:ext cx="9239250" cy="7408863"/>
          </a:xfrm>
          <a:prstGeom prst="rect">
            <a:avLst/>
          </a:prstGeom>
          <a:noFill/>
        </p:spPr>
      </p:pic>
    </p:spTree>
  </p:cSld>
  <p:clrMapOvr>
    <a:masterClrMapping/>
  </p:clrMapOvr>
  <p:transition>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3" presetClass="exit" presetSubtype="16" fill="hold" nodeType="clickEffect">
                                  <p:stCondLst>
                                    <p:cond delay="0"/>
                                  </p:stCondLst>
                                  <p:childTnLst>
                                    <p:animEffect transition="out" filter="plus(in)">
                                      <p:cBhvr>
                                        <p:cTn id="6" dur="2000"/>
                                        <p:tgtEl>
                                          <p:spTgt spid="41988"/>
                                        </p:tgtEl>
                                      </p:cBhvr>
                                    </p:animEffect>
                                    <p:set>
                                      <p:cBhvr>
                                        <p:cTn id="7" dur="1" fill="hold">
                                          <p:stCondLst>
                                            <p:cond delay="1999"/>
                                          </p:stCondLst>
                                        </p:cTn>
                                        <p:tgtEl>
                                          <p:spTgt spid="41988"/>
                                        </p:tgtEl>
                                        <p:attrNameLst>
                                          <p:attrName>style.visibility</p:attrName>
                                        </p:attrNameLst>
                                      </p:cBhvr>
                                      <p:to>
                                        <p:strVal val="hidden"/>
                                      </p:to>
                                    </p:set>
                                  </p:childTnLst>
                                </p:cTn>
                              </p:par>
                              <p:par>
                                <p:cTn id="8" presetID="13" presetClass="entr" presetSubtype="32" fill="hold" nodeType="withEffect">
                                  <p:stCondLst>
                                    <p:cond delay="0"/>
                                  </p:stCondLst>
                                  <p:childTnLst>
                                    <p:set>
                                      <p:cBhvr>
                                        <p:cTn id="9" dur="1" fill="hold">
                                          <p:stCondLst>
                                            <p:cond delay="0"/>
                                          </p:stCondLst>
                                        </p:cTn>
                                        <p:tgtEl>
                                          <p:spTgt spid="41989"/>
                                        </p:tgtEl>
                                        <p:attrNameLst>
                                          <p:attrName>style.visibility</p:attrName>
                                        </p:attrNameLst>
                                      </p:cBhvr>
                                      <p:to>
                                        <p:strVal val="visible"/>
                                      </p:to>
                                    </p:set>
                                    <p:animEffect transition="in" filter="plus(out)">
                                      <p:cBhvr>
                                        <p:cTn id="10" dur="2000"/>
                                        <p:tgtEl>
                                          <p:spTgt spid="41989"/>
                                        </p:tgtEl>
                                      </p:cBhvr>
                                    </p:animEffect>
                                  </p:childTnLst>
                                </p:cTn>
                              </p:par>
                            </p:childTnLst>
                          </p:cTn>
                        </p:par>
                      </p:childTnLst>
                    </p:cTn>
                  </p:par>
                  <p:par>
                    <p:cTn id="11" fill="hold">
                      <p:stCondLst>
                        <p:cond delay="indefinite"/>
                      </p:stCondLst>
                      <p:childTnLst>
                        <p:par>
                          <p:cTn id="12" fill="hold">
                            <p:stCondLst>
                              <p:cond delay="0"/>
                            </p:stCondLst>
                            <p:childTnLst>
                              <p:par>
                                <p:cTn id="13" presetID="13" presetClass="exit" presetSubtype="16" fill="hold" nodeType="clickEffect">
                                  <p:stCondLst>
                                    <p:cond delay="0"/>
                                  </p:stCondLst>
                                  <p:childTnLst>
                                    <p:animEffect transition="out" filter="plus(in)">
                                      <p:cBhvr>
                                        <p:cTn id="14" dur="2000"/>
                                        <p:tgtEl>
                                          <p:spTgt spid="41989"/>
                                        </p:tgtEl>
                                      </p:cBhvr>
                                    </p:animEffect>
                                    <p:set>
                                      <p:cBhvr>
                                        <p:cTn id="15" dur="1" fill="hold">
                                          <p:stCondLst>
                                            <p:cond delay="1999"/>
                                          </p:stCondLst>
                                        </p:cTn>
                                        <p:tgtEl>
                                          <p:spTgt spid="41989"/>
                                        </p:tgtEl>
                                        <p:attrNameLst>
                                          <p:attrName>style.visibility</p:attrName>
                                        </p:attrNameLst>
                                      </p:cBhvr>
                                      <p:to>
                                        <p:strVal val="hidden"/>
                                      </p:to>
                                    </p:set>
                                  </p:childTnLst>
                                </p:cTn>
                              </p:par>
                              <p:par>
                                <p:cTn id="16" presetID="13" presetClass="entr" presetSubtype="32" fill="hold" nodeType="withEffect">
                                  <p:stCondLst>
                                    <p:cond delay="0"/>
                                  </p:stCondLst>
                                  <p:childTnLst>
                                    <p:set>
                                      <p:cBhvr>
                                        <p:cTn id="17" dur="1" fill="hold">
                                          <p:stCondLst>
                                            <p:cond delay="0"/>
                                          </p:stCondLst>
                                        </p:cTn>
                                        <p:tgtEl>
                                          <p:spTgt spid="41990"/>
                                        </p:tgtEl>
                                        <p:attrNameLst>
                                          <p:attrName>style.visibility</p:attrName>
                                        </p:attrNameLst>
                                      </p:cBhvr>
                                      <p:to>
                                        <p:strVal val="visible"/>
                                      </p:to>
                                    </p:set>
                                    <p:animEffect transition="in" filter="plus(out)">
                                      <p:cBhvr>
                                        <p:cTn id="18" dur="2000"/>
                                        <p:tgtEl>
                                          <p:spTgt spid="41990"/>
                                        </p:tgtEl>
                                      </p:cBhvr>
                                    </p:animEffect>
                                  </p:childTnLst>
                                </p:cTn>
                              </p:par>
                            </p:childTnLst>
                          </p:cTn>
                        </p:par>
                      </p:childTnLst>
                    </p:cTn>
                  </p:par>
                  <p:par>
                    <p:cTn id="19" fill="hold">
                      <p:stCondLst>
                        <p:cond delay="indefinite"/>
                      </p:stCondLst>
                      <p:childTnLst>
                        <p:par>
                          <p:cTn id="20" fill="hold">
                            <p:stCondLst>
                              <p:cond delay="0"/>
                            </p:stCondLst>
                            <p:childTnLst>
                              <p:par>
                                <p:cTn id="21" presetID="13" presetClass="exit" presetSubtype="16" fill="hold" nodeType="clickEffect">
                                  <p:stCondLst>
                                    <p:cond delay="0"/>
                                  </p:stCondLst>
                                  <p:childTnLst>
                                    <p:animEffect transition="out" filter="plus(in)">
                                      <p:cBhvr>
                                        <p:cTn id="22" dur="2000"/>
                                        <p:tgtEl>
                                          <p:spTgt spid="41990"/>
                                        </p:tgtEl>
                                      </p:cBhvr>
                                    </p:animEffect>
                                    <p:set>
                                      <p:cBhvr>
                                        <p:cTn id="23" dur="1" fill="hold">
                                          <p:stCondLst>
                                            <p:cond delay="1999"/>
                                          </p:stCondLst>
                                        </p:cTn>
                                        <p:tgtEl>
                                          <p:spTgt spid="41990"/>
                                        </p:tgtEl>
                                        <p:attrNameLst>
                                          <p:attrName>style.visibility</p:attrName>
                                        </p:attrNameLst>
                                      </p:cBhvr>
                                      <p:to>
                                        <p:strVal val="hidden"/>
                                      </p:to>
                                    </p:set>
                                  </p:childTnLst>
                                </p:cTn>
                              </p:par>
                              <p:par>
                                <p:cTn id="24" presetID="13" presetClass="entr" presetSubtype="32" fill="hold" nodeType="withEffect">
                                  <p:stCondLst>
                                    <p:cond delay="0"/>
                                  </p:stCondLst>
                                  <p:childTnLst>
                                    <p:set>
                                      <p:cBhvr>
                                        <p:cTn id="25" dur="1" fill="hold">
                                          <p:stCondLst>
                                            <p:cond delay="0"/>
                                          </p:stCondLst>
                                        </p:cTn>
                                        <p:tgtEl>
                                          <p:spTgt spid="41991"/>
                                        </p:tgtEl>
                                        <p:attrNameLst>
                                          <p:attrName>style.visibility</p:attrName>
                                        </p:attrNameLst>
                                      </p:cBhvr>
                                      <p:to>
                                        <p:strVal val="visible"/>
                                      </p:to>
                                    </p:set>
                                    <p:animEffect transition="in" filter="plus(out)">
                                      <p:cBhvr>
                                        <p:cTn id="26" dur="2000"/>
                                        <p:tgtEl>
                                          <p:spTgt spid="4199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3012" name="Picture 4" descr="Kbh_amalienborg_mpazdziora"/>
          <p:cNvPicPr>
            <a:picLocks noChangeAspect="1" noChangeArrowheads="1"/>
          </p:cNvPicPr>
          <p:nvPr/>
        </p:nvPicPr>
        <p:blipFill>
          <a:blip r:embed="rId2" cstate="print"/>
          <a:srcRect/>
          <a:stretch>
            <a:fillRect/>
          </a:stretch>
        </p:blipFill>
        <p:spPr bwMode="auto">
          <a:xfrm>
            <a:off x="0" y="0"/>
            <a:ext cx="9239250" cy="5965825"/>
          </a:xfrm>
          <a:prstGeom prst="rect">
            <a:avLst/>
          </a:prstGeom>
          <a:noFill/>
        </p:spPr>
      </p:pic>
      <p:sp>
        <p:nvSpPr>
          <p:cNvPr id="43013" name="Rectangle 5"/>
          <p:cNvSpPr>
            <a:spLocks noChangeArrowheads="1"/>
          </p:cNvSpPr>
          <p:nvPr/>
        </p:nvSpPr>
        <p:spPr bwMode="auto">
          <a:xfrm>
            <a:off x="0" y="6161088"/>
            <a:ext cx="9144000" cy="608012"/>
          </a:xfrm>
          <a:prstGeom prst="rect">
            <a:avLst/>
          </a:prstGeom>
          <a:noFill/>
          <a:ln w="9525">
            <a:noFill/>
            <a:miter lim="800000"/>
            <a:headEnd/>
            <a:tailEnd/>
          </a:ln>
          <a:effectLst/>
        </p:spPr>
        <p:txBody>
          <a:bodyPr>
            <a:spAutoFit/>
          </a:bodyPr>
          <a:lstStyle/>
          <a:p>
            <a:r>
              <a:rPr lang="es-ES" sz="1400">
                <a:solidFill>
                  <a:schemeClr val="bg1"/>
                </a:solidFill>
                <a:latin typeface="Balthazar" pitchFamily="2" charset="0"/>
              </a:rPr>
              <a:t>Al norte del canal de Nyhavn, unido con la plaza principal por la calle peatonal más larga del mundo (calle Strøget), se encuentra el palacio de Amailenborg, formado por 4 mansiones rococó idénticas y hogar de la familia real desde 1794</a:t>
            </a:r>
          </a:p>
        </p:txBody>
      </p:sp>
    </p:spTree>
  </p:cSld>
  <p:clrMapOvr>
    <a:masterClrMapping/>
  </p:clrMapOvr>
  <p:transition>
    <p:pull dir="lu"/>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2468" name="Picture 4" descr="501401245_b16c1cb459_o"/>
          <p:cNvPicPr>
            <a:picLocks noChangeAspect="1" noChangeArrowheads="1"/>
          </p:cNvPicPr>
          <p:nvPr/>
        </p:nvPicPr>
        <p:blipFill>
          <a:blip r:embed="rId2" cstate="print"/>
          <a:srcRect/>
          <a:stretch>
            <a:fillRect/>
          </a:stretch>
        </p:blipFill>
        <p:spPr bwMode="auto">
          <a:xfrm>
            <a:off x="-47625" y="-687388"/>
            <a:ext cx="9239250" cy="8147051"/>
          </a:xfrm>
          <a:prstGeom prst="rect">
            <a:avLst/>
          </a:prstGeom>
          <a:noFill/>
        </p:spPr>
      </p:pic>
      <p:sp>
        <p:nvSpPr>
          <p:cNvPr id="62469" name="Rectangle 5"/>
          <p:cNvSpPr>
            <a:spLocks noChangeArrowheads="1"/>
          </p:cNvSpPr>
          <p:nvPr/>
        </p:nvSpPr>
        <p:spPr bwMode="auto">
          <a:xfrm>
            <a:off x="3348038" y="169863"/>
            <a:ext cx="2303462" cy="1138237"/>
          </a:xfrm>
          <a:prstGeom prst="rect">
            <a:avLst/>
          </a:prstGeom>
          <a:noFill/>
          <a:ln w="9525">
            <a:noFill/>
            <a:miter lim="800000"/>
            <a:headEnd/>
            <a:tailEnd/>
          </a:ln>
          <a:effectLst/>
        </p:spPr>
        <p:txBody>
          <a:bodyPr>
            <a:spAutoFit/>
          </a:bodyPr>
          <a:lstStyle/>
          <a:p>
            <a:pPr>
              <a:lnSpc>
                <a:spcPct val="80000"/>
              </a:lnSpc>
              <a:spcBef>
                <a:spcPct val="20000"/>
              </a:spcBef>
            </a:pPr>
            <a:r>
              <a:rPr lang="es-ES" sz="1200">
                <a:latin typeface="Balthazar" pitchFamily="2" charset="0"/>
              </a:rPr>
              <a:t>Christiania es un mundo alternativo en medio de Copenhagen, esta es una comunidad establecída en 1971 por un grupo de individuos de libre espíritu (hippies) en las antiguas barracas de un viejo fuerte miliar. </a:t>
            </a:r>
          </a:p>
        </p:txBody>
      </p:sp>
      <p:pic>
        <p:nvPicPr>
          <p:cNvPr id="62470" name="Picture 6" descr="2"/>
          <p:cNvPicPr>
            <a:picLocks noChangeAspect="1" noChangeArrowheads="1"/>
          </p:cNvPicPr>
          <p:nvPr/>
        </p:nvPicPr>
        <p:blipFill>
          <a:blip r:embed="rId3" cstate="print"/>
          <a:srcRect/>
          <a:stretch>
            <a:fillRect/>
          </a:stretch>
        </p:blipFill>
        <p:spPr bwMode="auto">
          <a:xfrm>
            <a:off x="0" y="-252413"/>
            <a:ext cx="9239250" cy="7531101"/>
          </a:xfrm>
          <a:prstGeom prst="rect">
            <a:avLst/>
          </a:prstGeom>
          <a:noFill/>
        </p:spPr>
      </p:pic>
    </p:spTree>
  </p:cSld>
  <p:clrMapOvr>
    <a:masterClrMapping/>
  </p:clrMapOvr>
  <p:transition>
    <p:checke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7" presetClass="exit" presetSubtype="4" fill="hold" nodeType="clickEffect">
                                  <p:stCondLst>
                                    <p:cond delay="0"/>
                                  </p:stCondLst>
                                  <p:childTnLst>
                                    <p:anim calcmode="lin" valueType="num">
                                      <p:cBhvr>
                                        <p:cTn id="6" dur="2000"/>
                                        <p:tgtEl>
                                          <p:spTgt spid="62468"/>
                                        </p:tgtEl>
                                        <p:attrNameLst>
                                          <p:attrName>ppt_x</p:attrName>
                                        </p:attrNameLst>
                                      </p:cBhvr>
                                      <p:tavLst>
                                        <p:tav tm="0">
                                          <p:val>
                                            <p:strVal val="ppt_x"/>
                                          </p:val>
                                        </p:tav>
                                        <p:tav tm="100000">
                                          <p:val>
                                            <p:strVal val="ppt_x"/>
                                          </p:val>
                                        </p:tav>
                                      </p:tavLst>
                                    </p:anim>
                                    <p:anim calcmode="lin" valueType="num">
                                      <p:cBhvr>
                                        <p:cTn id="7" dur="2000"/>
                                        <p:tgtEl>
                                          <p:spTgt spid="62468"/>
                                        </p:tgtEl>
                                        <p:attrNameLst>
                                          <p:attrName>ppt_y</p:attrName>
                                        </p:attrNameLst>
                                      </p:cBhvr>
                                      <p:tavLst>
                                        <p:tav tm="0">
                                          <p:val>
                                            <p:strVal val="ppt_y"/>
                                          </p:val>
                                        </p:tav>
                                        <p:tav tm="100000">
                                          <p:val>
                                            <p:strVal val="ppt_y+ppt_h/2"/>
                                          </p:val>
                                        </p:tav>
                                      </p:tavLst>
                                    </p:anim>
                                    <p:anim calcmode="lin" valueType="num">
                                      <p:cBhvr>
                                        <p:cTn id="8" dur="2000"/>
                                        <p:tgtEl>
                                          <p:spTgt spid="62468"/>
                                        </p:tgtEl>
                                        <p:attrNameLst>
                                          <p:attrName>ppt_w</p:attrName>
                                        </p:attrNameLst>
                                      </p:cBhvr>
                                      <p:tavLst>
                                        <p:tav tm="0">
                                          <p:val>
                                            <p:strVal val="ppt_w"/>
                                          </p:val>
                                        </p:tav>
                                        <p:tav tm="100000">
                                          <p:val>
                                            <p:strVal val="ppt_w"/>
                                          </p:val>
                                        </p:tav>
                                      </p:tavLst>
                                    </p:anim>
                                    <p:anim calcmode="lin" valueType="num">
                                      <p:cBhvr>
                                        <p:cTn id="9" dur="2000"/>
                                        <p:tgtEl>
                                          <p:spTgt spid="62468"/>
                                        </p:tgtEl>
                                        <p:attrNameLst>
                                          <p:attrName>ppt_h</p:attrName>
                                        </p:attrNameLst>
                                      </p:cBhvr>
                                      <p:tavLst>
                                        <p:tav tm="0">
                                          <p:val>
                                            <p:strVal val="ppt_h"/>
                                          </p:val>
                                        </p:tav>
                                        <p:tav tm="100000">
                                          <p:val>
                                            <p:fltVal val="0"/>
                                          </p:val>
                                        </p:tav>
                                      </p:tavLst>
                                    </p:anim>
                                    <p:set>
                                      <p:cBhvr>
                                        <p:cTn id="10" dur="1" fill="hold">
                                          <p:stCondLst>
                                            <p:cond delay="1999"/>
                                          </p:stCondLst>
                                        </p:cTn>
                                        <p:tgtEl>
                                          <p:spTgt spid="62468"/>
                                        </p:tgtEl>
                                        <p:attrNameLst>
                                          <p:attrName>style.visibility</p:attrName>
                                        </p:attrNameLst>
                                      </p:cBhvr>
                                      <p:to>
                                        <p:strVal val="hidden"/>
                                      </p:to>
                                    </p:set>
                                  </p:childTnLst>
                                </p:cTn>
                              </p:par>
                              <p:par>
                                <p:cTn id="11" presetID="17" presetClass="entr" presetSubtype="1" fill="hold" nodeType="withEffect">
                                  <p:stCondLst>
                                    <p:cond delay="0"/>
                                  </p:stCondLst>
                                  <p:childTnLst>
                                    <p:set>
                                      <p:cBhvr>
                                        <p:cTn id="12" dur="1" fill="hold">
                                          <p:stCondLst>
                                            <p:cond delay="0"/>
                                          </p:stCondLst>
                                        </p:cTn>
                                        <p:tgtEl>
                                          <p:spTgt spid="62470"/>
                                        </p:tgtEl>
                                        <p:attrNameLst>
                                          <p:attrName>style.visibility</p:attrName>
                                        </p:attrNameLst>
                                      </p:cBhvr>
                                      <p:to>
                                        <p:strVal val="visible"/>
                                      </p:to>
                                    </p:set>
                                    <p:anim calcmode="lin" valueType="num">
                                      <p:cBhvr>
                                        <p:cTn id="13" dur="2000" fill="hold"/>
                                        <p:tgtEl>
                                          <p:spTgt spid="62470"/>
                                        </p:tgtEl>
                                        <p:attrNameLst>
                                          <p:attrName>ppt_x</p:attrName>
                                        </p:attrNameLst>
                                      </p:cBhvr>
                                      <p:tavLst>
                                        <p:tav tm="0">
                                          <p:val>
                                            <p:strVal val="#ppt_x"/>
                                          </p:val>
                                        </p:tav>
                                        <p:tav tm="100000">
                                          <p:val>
                                            <p:strVal val="#ppt_x"/>
                                          </p:val>
                                        </p:tav>
                                      </p:tavLst>
                                    </p:anim>
                                    <p:anim calcmode="lin" valueType="num">
                                      <p:cBhvr>
                                        <p:cTn id="14" dur="2000" fill="hold"/>
                                        <p:tgtEl>
                                          <p:spTgt spid="62470"/>
                                        </p:tgtEl>
                                        <p:attrNameLst>
                                          <p:attrName>ppt_y</p:attrName>
                                        </p:attrNameLst>
                                      </p:cBhvr>
                                      <p:tavLst>
                                        <p:tav tm="0">
                                          <p:val>
                                            <p:strVal val="#ppt_y-#ppt_h/2"/>
                                          </p:val>
                                        </p:tav>
                                        <p:tav tm="100000">
                                          <p:val>
                                            <p:strVal val="#ppt_y"/>
                                          </p:val>
                                        </p:tav>
                                      </p:tavLst>
                                    </p:anim>
                                    <p:anim calcmode="lin" valueType="num">
                                      <p:cBhvr>
                                        <p:cTn id="15" dur="2000" fill="hold"/>
                                        <p:tgtEl>
                                          <p:spTgt spid="62470"/>
                                        </p:tgtEl>
                                        <p:attrNameLst>
                                          <p:attrName>ppt_w</p:attrName>
                                        </p:attrNameLst>
                                      </p:cBhvr>
                                      <p:tavLst>
                                        <p:tav tm="0">
                                          <p:val>
                                            <p:strVal val="#ppt_w"/>
                                          </p:val>
                                        </p:tav>
                                        <p:tav tm="100000">
                                          <p:val>
                                            <p:strVal val="#ppt_w"/>
                                          </p:val>
                                        </p:tav>
                                      </p:tavLst>
                                    </p:anim>
                                    <p:anim calcmode="lin" valueType="num">
                                      <p:cBhvr>
                                        <p:cTn id="16" dur="2000" fill="hold"/>
                                        <p:tgtEl>
                                          <p:spTgt spid="62470"/>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3492" name="Picture 4" descr="kronborg2"/>
          <p:cNvPicPr>
            <a:picLocks noChangeAspect="1" noChangeArrowheads="1"/>
          </p:cNvPicPr>
          <p:nvPr/>
        </p:nvPicPr>
        <p:blipFill>
          <a:blip r:embed="rId2" cstate="print"/>
          <a:srcRect/>
          <a:stretch>
            <a:fillRect/>
          </a:stretch>
        </p:blipFill>
        <p:spPr bwMode="auto">
          <a:xfrm>
            <a:off x="-47625" y="-676275"/>
            <a:ext cx="9239250" cy="8124825"/>
          </a:xfrm>
          <a:prstGeom prst="rect">
            <a:avLst/>
          </a:prstGeom>
          <a:noFill/>
        </p:spPr>
      </p:pic>
      <p:sp>
        <p:nvSpPr>
          <p:cNvPr id="63493" name="Rectangle 5"/>
          <p:cNvSpPr>
            <a:spLocks noChangeArrowheads="1"/>
          </p:cNvSpPr>
          <p:nvPr/>
        </p:nvSpPr>
        <p:spPr bwMode="auto">
          <a:xfrm>
            <a:off x="0" y="5499100"/>
            <a:ext cx="9144000" cy="690563"/>
          </a:xfrm>
          <a:prstGeom prst="rect">
            <a:avLst/>
          </a:prstGeom>
          <a:noFill/>
          <a:ln w="9525">
            <a:noFill/>
            <a:miter lim="800000"/>
            <a:headEnd/>
            <a:tailEnd/>
          </a:ln>
          <a:effectLst/>
        </p:spPr>
        <p:txBody>
          <a:bodyPr>
            <a:spAutoFit/>
          </a:bodyPr>
          <a:lstStyle/>
          <a:p>
            <a:pPr>
              <a:lnSpc>
                <a:spcPct val="90000"/>
              </a:lnSpc>
              <a:spcBef>
                <a:spcPct val="20000"/>
              </a:spcBef>
            </a:pPr>
            <a:r>
              <a:rPr lang="es-ES" sz="1200">
                <a:solidFill>
                  <a:schemeClr val="bg1"/>
                </a:solidFill>
                <a:latin typeface="Balthazar" pitchFamily="2" charset="0"/>
              </a:rPr>
              <a:t>Nadie que viaje a Dinamarca puede dejar de visitar el famoso castillo de Hamlet, el príncipe danés protagonista de la obra más famosa de William Shakespeare. El castillo Kronborg está situado cerca de la  ciudad de Elsignor. Fue construido sobre las ruinas de una fortaleza medieval entre 1574 y 1585 como forma de control sobre el Mar Báltico y los barcos que lo navegaban debido a su estratégica ubicación en una de las pocas salidas que el continente tiene a esas aguas. </a:t>
            </a:r>
          </a:p>
        </p:txBody>
      </p:sp>
    </p:spTree>
  </p:cSld>
  <p:clrMapOvr>
    <a:masterClrMapping/>
  </p:clrMapOvr>
  <p:transition>
    <p:blinds dir="vert"/>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4516" name="Picture 4" descr="453971086DcpINK_fs"/>
          <p:cNvPicPr>
            <a:picLocks noChangeAspect="1" noChangeArrowheads="1"/>
          </p:cNvPicPr>
          <p:nvPr/>
        </p:nvPicPr>
        <p:blipFill>
          <a:blip r:embed="rId2" cstate="print"/>
          <a:srcRect/>
          <a:stretch>
            <a:fillRect/>
          </a:stretch>
        </p:blipFill>
        <p:spPr bwMode="auto">
          <a:xfrm>
            <a:off x="-47625" y="-676275"/>
            <a:ext cx="9239250" cy="8124825"/>
          </a:xfrm>
          <a:prstGeom prst="rect">
            <a:avLst/>
          </a:prstGeom>
          <a:noFill/>
        </p:spPr>
      </p:pic>
      <p:pic>
        <p:nvPicPr>
          <p:cNvPr id="64517" name="Picture 5" descr="488408807mjkRnk_fs"/>
          <p:cNvPicPr>
            <a:picLocks noChangeAspect="1" noChangeArrowheads="1"/>
          </p:cNvPicPr>
          <p:nvPr/>
        </p:nvPicPr>
        <p:blipFill>
          <a:blip r:embed="rId3" cstate="print"/>
          <a:srcRect/>
          <a:stretch>
            <a:fillRect/>
          </a:stretch>
        </p:blipFill>
        <p:spPr bwMode="auto">
          <a:xfrm>
            <a:off x="-47625" y="-498475"/>
            <a:ext cx="9239250" cy="7767638"/>
          </a:xfrm>
          <a:prstGeom prst="rect">
            <a:avLst/>
          </a:prstGeom>
          <a:noFill/>
        </p:spPr>
      </p:pic>
      <p:pic>
        <p:nvPicPr>
          <p:cNvPr id="64518" name="Picture 6" descr="05-5-Kronborg-13"/>
          <p:cNvPicPr>
            <a:picLocks noChangeAspect="1" noChangeArrowheads="1"/>
          </p:cNvPicPr>
          <p:nvPr/>
        </p:nvPicPr>
        <p:blipFill>
          <a:blip r:embed="rId4" cstate="print"/>
          <a:srcRect/>
          <a:stretch>
            <a:fillRect/>
          </a:stretch>
        </p:blipFill>
        <p:spPr bwMode="auto">
          <a:xfrm>
            <a:off x="-47625" y="-687388"/>
            <a:ext cx="9239250" cy="8147051"/>
          </a:xfrm>
          <a:prstGeom prst="rect">
            <a:avLst/>
          </a:prstGeom>
          <a:noFill/>
        </p:spPr>
      </p:pic>
    </p:spTree>
  </p:cSld>
  <p:clrMapOvr>
    <a:masterClrMapping/>
  </p:clrMapOvr>
  <p:transition>
    <p:cover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5" presetClass="exit" presetSubtype="0" fill="hold" nodeType="clickEffect">
                                  <p:stCondLst>
                                    <p:cond delay="0"/>
                                  </p:stCondLst>
                                  <p:childTnLst>
                                    <p:anim calcmode="lin" valueType="num">
                                      <p:cBhvr>
                                        <p:cTn id="6" dur="1000"/>
                                        <p:tgtEl>
                                          <p:spTgt spid="64516"/>
                                        </p:tgtEl>
                                        <p:attrNameLst>
                                          <p:attrName>ppt_w</p:attrName>
                                        </p:attrNameLst>
                                      </p:cBhvr>
                                      <p:tavLst>
                                        <p:tav tm="0">
                                          <p:val>
                                            <p:strVal val="ppt_w"/>
                                          </p:val>
                                        </p:tav>
                                        <p:tav tm="100000">
                                          <p:val>
                                            <p:fltVal val="0"/>
                                          </p:val>
                                        </p:tav>
                                      </p:tavLst>
                                    </p:anim>
                                    <p:anim calcmode="lin" valueType="num">
                                      <p:cBhvr>
                                        <p:cTn id="7" dur="1000"/>
                                        <p:tgtEl>
                                          <p:spTgt spid="64516"/>
                                        </p:tgtEl>
                                        <p:attrNameLst>
                                          <p:attrName>ppt_h</p:attrName>
                                        </p:attrNameLst>
                                      </p:cBhvr>
                                      <p:tavLst>
                                        <p:tav tm="0">
                                          <p:val>
                                            <p:strVal val="ppt_h"/>
                                          </p:val>
                                        </p:tav>
                                        <p:tav tm="100000">
                                          <p:val>
                                            <p:fltVal val="0"/>
                                          </p:val>
                                        </p:tav>
                                      </p:tavLst>
                                    </p:anim>
                                    <p:anim calcmode="lin" valueType="num">
                                      <p:cBhvr>
                                        <p:cTn id="8" dur="1000"/>
                                        <p:tgtEl>
                                          <p:spTgt spid="64516"/>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9" dur="1000"/>
                                        <p:tgtEl>
                                          <p:spTgt spid="64516"/>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10" dur="1" fill="hold">
                                          <p:stCondLst>
                                            <p:cond delay="999"/>
                                          </p:stCondLst>
                                        </p:cTn>
                                        <p:tgtEl>
                                          <p:spTgt spid="64516"/>
                                        </p:tgtEl>
                                        <p:attrNameLst>
                                          <p:attrName>style.visibility</p:attrName>
                                        </p:attrNameLst>
                                      </p:cBhvr>
                                      <p:to>
                                        <p:strVal val="hidden"/>
                                      </p:to>
                                    </p:set>
                                  </p:childTnLst>
                                </p:cTn>
                              </p:par>
                              <p:par>
                                <p:cTn id="11" presetID="2" presetClass="entr" presetSubtype="8" fill="hold" nodeType="withEffect">
                                  <p:stCondLst>
                                    <p:cond delay="0"/>
                                  </p:stCondLst>
                                  <p:childTnLst>
                                    <p:set>
                                      <p:cBhvr>
                                        <p:cTn id="12" dur="1" fill="hold">
                                          <p:stCondLst>
                                            <p:cond delay="0"/>
                                          </p:stCondLst>
                                        </p:cTn>
                                        <p:tgtEl>
                                          <p:spTgt spid="64517"/>
                                        </p:tgtEl>
                                        <p:attrNameLst>
                                          <p:attrName>style.visibility</p:attrName>
                                        </p:attrNameLst>
                                      </p:cBhvr>
                                      <p:to>
                                        <p:strVal val="visible"/>
                                      </p:to>
                                    </p:set>
                                    <p:anim calcmode="lin" valueType="num">
                                      <p:cBhvr additive="base">
                                        <p:cTn id="13" dur="2000" fill="hold"/>
                                        <p:tgtEl>
                                          <p:spTgt spid="64517"/>
                                        </p:tgtEl>
                                        <p:attrNameLst>
                                          <p:attrName>ppt_x</p:attrName>
                                        </p:attrNameLst>
                                      </p:cBhvr>
                                      <p:tavLst>
                                        <p:tav tm="0">
                                          <p:val>
                                            <p:strVal val="0-#ppt_w/2"/>
                                          </p:val>
                                        </p:tav>
                                        <p:tav tm="100000">
                                          <p:val>
                                            <p:strVal val="#ppt_x"/>
                                          </p:val>
                                        </p:tav>
                                      </p:tavLst>
                                    </p:anim>
                                    <p:anim calcmode="lin" valueType="num">
                                      <p:cBhvr additive="base">
                                        <p:cTn id="14" dur="2000" fill="hold"/>
                                        <p:tgtEl>
                                          <p:spTgt spid="64517"/>
                                        </p:tgtEl>
                                        <p:attrNameLst>
                                          <p:attrName>ppt_y</p:attrName>
                                        </p:attrNameLst>
                                      </p:cBhvr>
                                      <p:tavLst>
                                        <p:tav tm="0">
                                          <p:val>
                                            <p:strVal val="#ppt_y"/>
                                          </p:val>
                                        </p:tav>
                                        <p:tav tm="100000">
                                          <p:val>
                                            <p:strVal val="#ppt_y"/>
                                          </p:val>
                                        </p:tav>
                                      </p:tavLst>
                                    </p:anim>
                                  </p:childTnLst>
                                </p:cTn>
                              </p:par>
                              <p:par>
                                <p:cTn id="15" presetID="3" presetClass="entr" presetSubtype="5" fill="hold" nodeType="withEffect">
                                  <p:stCondLst>
                                    <p:cond delay="0"/>
                                  </p:stCondLst>
                                  <p:childTnLst>
                                    <p:set>
                                      <p:cBhvr>
                                        <p:cTn id="16" dur="1" fill="hold">
                                          <p:stCondLst>
                                            <p:cond delay="0"/>
                                          </p:stCondLst>
                                        </p:cTn>
                                        <p:tgtEl>
                                          <p:spTgt spid="64517"/>
                                        </p:tgtEl>
                                        <p:attrNameLst>
                                          <p:attrName>style.visibility</p:attrName>
                                        </p:attrNameLst>
                                      </p:cBhvr>
                                      <p:to>
                                        <p:strVal val="visible"/>
                                      </p:to>
                                    </p:set>
                                    <p:animEffect transition="in" filter="blinds(vertical)">
                                      <p:cBhvr>
                                        <p:cTn id="17" dur="2000"/>
                                        <p:tgtEl>
                                          <p:spTgt spid="64517"/>
                                        </p:tgtEl>
                                      </p:cBhvr>
                                    </p:animEffect>
                                  </p:childTnLst>
                                </p:cTn>
                              </p:par>
                            </p:childTnLst>
                          </p:cTn>
                        </p:par>
                      </p:childTnLst>
                    </p:cTn>
                  </p:par>
                  <p:par>
                    <p:cTn id="18" fill="hold">
                      <p:stCondLst>
                        <p:cond delay="indefinite"/>
                      </p:stCondLst>
                      <p:childTnLst>
                        <p:par>
                          <p:cTn id="19" fill="hold">
                            <p:stCondLst>
                              <p:cond delay="0"/>
                            </p:stCondLst>
                            <p:childTnLst>
                              <p:par>
                                <p:cTn id="20" presetID="39" presetClass="exit" presetSubtype="0" decel="100000" fill="hold" nodeType="clickEffect">
                                  <p:stCondLst>
                                    <p:cond delay="0"/>
                                  </p:stCondLst>
                                  <p:childTnLst>
                                    <p:anim calcmode="lin" valueType="num">
                                      <p:cBhvr>
                                        <p:cTn id="21" dur="5000"/>
                                        <p:tgtEl>
                                          <p:spTgt spid="64517"/>
                                        </p:tgtEl>
                                        <p:attrNameLst>
                                          <p:attrName>ppt_h</p:attrName>
                                        </p:attrNameLst>
                                      </p:cBhvr>
                                      <p:tavLst>
                                        <p:tav tm="0">
                                          <p:val>
                                            <p:strVal val="ppt_h"/>
                                          </p:val>
                                        </p:tav>
                                        <p:tav tm="50000">
                                          <p:val>
                                            <p:strVal val="ppt_h/20"/>
                                          </p:val>
                                        </p:tav>
                                        <p:tav tm="100000">
                                          <p:val>
                                            <p:strVal val="ppt_h/20"/>
                                          </p:val>
                                        </p:tav>
                                      </p:tavLst>
                                    </p:anim>
                                    <p:anim calcmode="lin" valueType="num">
                                      <p:cBhvr>
                                        <p:cTn id="22" dur="5000"/>
                                        <p:tgtEl>
                                          <p:spTgt spid="64517"/>
                                        </p:tgtEl>
                                        <p:attrNameLst>
                                          <p:attrName>ppt_w</p:attrName>
                                        </p:attrNameLst>
                                      </p:cBhvr>
                                      <p:tavLst>
                                        <p:tav tm="0">
                                          <p:val>
                                            <p:strVal val="ppt_w"/>
                                          </p:val>
                                        </p:tav>
                                        <p:tav tm="50000">
                                          <p:val>
                                            <p:strVal val="ppt_w+.3"/>
                                          </p:val>
                                        </p:tav>
                                        <p:tav tm="100000">
                                          <p:val>
                                            <p:strVal val="ppt_w+.3"/>
                                          </p:val>
                                        </p:tav>
                                      </p:tavLst>
                                    </p:anim>
                                    <p:anim calcmode="lin" valueType="num">
                                      <p:cBhvr>
                                        <p:cTn id="23" dur="5000"/>
                                        <p:tgtEl>
                                          <p:spTgt spid="64517"/>
                                        </p:tgtEl>
                                        <p:attrNameLst>
                                          <p:attrName>ppt_x</p:attrName>
                                        </p:attrNameLst>
                                      </p:cBhvr>
                                      <p:tavLst>
                                        <p:tav tm="0">
                                          <p:val>
                                            <p:strVal val="ppt_x"/>
                                          </p:val>
                                        </p:tav>
                                        <p:tav tm="50000">
                                          <p:val>
                                            <p:strVal val="ppt_x"/>
                                          </p:val>
                                        </p:tav>
                                        <p:tav tm="100000">
                                          <p:val>
                                            <p:strVal val="ppt_x-.3"/>
                                          </p:val>
                                        </p:tav>
                                      </p:tavLst>
                                    </p:anim>
                                    <p:anim calcmode="lin" valueType="num">
                                      <p:cBhvr>
                                        <p:cTn id="24" dur="5000"/>
                                        <p:tgtEl>
                                          <p:spTgt spid="64517"/>
                                        </p:tgtEl>
                                        <p:attrNameLst>
                                          <p:attrName>ppt_y</p:attrName>
                                        </p:attrNameLst>
                                      </p:cBhvr>
                                      <p:tavLst>
                                        <p:tav tm="0">
                                          <p:val>
                                            <p:strVal val="ppt_y"/>
                                          </p:val>
                                        </p:tav>
                                        <p:tav tm="100000">
                                          <p:val>
                                            <p:strVal val="ppt_y"/>
                                          </p:val>
                                        </p:tav>
                                      </p:tavLst>
                                    </p:anim>
                                    <p:set>
                                      <p:cBhvr>
                                        <p:cTn id="25" dur="1" fill="hold">
                                          <p:stCondLst>
                                            <p:cond delay="4999"/>
                                          </p:stCondLst>
                                        </p:cTn>
                                        <p:tgtEl>
                                          <p:spTgt spid="64517"/>
                                        </p:tgtEl>
                                        <p:attrNameLst>
                                          <p:attrName>style.visibility</p:attrName>
                                        </p:attrNameLst>
                                      </p:cBhvr>
                                      <p:to>
                                        <p:strVal val="hidden"/>
                                      </p:to>
                                    </p:set>
                                  </p:childTnLst>
                                </p:cTn>
                              </p:par>
                              <p:par>
                                <p:cTn id="26" presetID="16" presetClass="entr" presetSubtype="26" fill="hold" nodeType="withEffect">
                                  <p:stCondLst>
                                    <p:cond delay="0"/>
                                  </p:stCondLst>
                                  <p:childTnLst>
                                    <p:set>
                                      <p:cBhvr>
                                        <p:cTn id="27" dur="1" fill="hold">
                                          <p:stCondLst>
                                            <p:cond delay="0"/>
                                          </p:stCondLst>
                                        </p:cTn>
                                        <p:tgtEl>
                                          <p:spTgt spid="64518"/>
                                        </p:tgtEl>
                                        <p:attrNameLst>
                                          <p:attrName>style.visibility</p:attrName>
                                        </p:attrNameLst>
                                      </p:cBhvr>
                                      <p:to>
                                        <p:strVal val="visible"/>
                                      </p:to>
                                    </p:set>
                                    <p:animEffect transition="in" filter="barn(inHorizontal)">
                                      <p:cBhvr>
                                        <p:cTn id="28" dur="1000"/>
                                        <p:tgtEl>
                                          <p:spTgt spid="645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5540" name="Picture 4" descr="23833740"/>
          <p:cNvPicPr>
            <a:picLocks noChangeAspect="1" noChangeArrowheads="1"/>
          </p:cNvPicPr>
          <p:nvPr/>
        </p:nvPicPr>
        <p:blipFill>
          <a:blip r:embed="rId2" cstate="print"/>
          <a:srcRect/>
          <a:stretch>
            <a:fillRect/>
          </a:stretch>
        </p:blipFill>
        <p:spPr bwMode="auto">
          <a:xfrm>
            <a:off x="-47625" y="-660400"/>
            <a:ext cx="9239250" cy="8091488"/>
          </a:xfrm>
          <a:prstGeom prst="rect">
            <a:avLst/>
          </a:prstGeom>
          <a:noFill/>
        </p:spPr>
      </p:pic>
      <p:pic>
        <p:nvPicPr>
          <p:cNvPr id="65541" name="Picture 5" descr="397306640fOjBBY_fs"/>
          <p:cNvPicPr>
            <a:picLocks noChangeAspect="1" noChangeArrowheads="1"/>
          </p:cNvPicPr>
          <p:nvPr/>
        </p:nvPicPr>
        <p:blipFill>
          <a:blip r:embed="rId3" cstate="print"/>
          <a:srcRect/>
          <a:stretch>
            <a:fillRect/>
          </a:stretch>
        </p:blipFill>
        <p:spPr bwMode="auto">
          <a:xfrm>
            <a:off x="-47625" y="-687388"/>
            <a:ext cx="9239250" cy="8147051"/>
          </a:xfrm>
          <a:prstGeom prst="rect">
            <a:avLst/>
          </a:prstGeom>
          <a:noFill/>
        </p:spPr>
      </p:pic>
    </p:spTree>
  </p:cSld>
  <p:clrMapOvr>
    <a:masterClrMapping/>
  </p:clrMapOvr>
  <p:transition>
    <p:wedg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xit" presetSubtype="8" fill="hold" nodeType="clickEffect">
                                  <p:stCondLst>
                                    <p:cond delay="0"/>
                                  </p:stCondLst>
                                  <p:childTnLst>
                                    <p:animEffect transition="out" filter="wheel(8)">
                                      <p:cBhvr>
                                        <p:cTn id="6" dur="2000"/>
                                        <p:tgtEl>
                                          <p:spTgt spid="65540"/>
                                        </p:tgtEl>
                                      </p:cBhvr>
                                    </p:animEffect>
                                    <p:set>
                                      <p:cBhvr>
                                        <p:cTn id="7" dur="1" fill="hold">
                                          <p:stCondLst>
                                            <p:cond delay="1999"/>
                                          </p:stCondLst>
                                        </p:cTn>
                                        <p:tgtEl>
                                          <p:spTgt spid="65540"/>
                                        </p:tgtEl>
                                        <p:attrNameLst>
                                          <p:attrName>style.visibility</p:attrName>
                                        </p:attrNameLst>
                                      </p:cBhvr>
                                      <p:to>
                                        <p:strVal val="hidden"/>
                                      </p:to>
                                    </p:set>
                                  </p:childTnLst>
                                </p:cTn>
                              </p:par>
                              <p:par>
                                <p:cTn id="8" presetID="21" presetClass="entr" presetSubtype="1" fill="hold" nodeType="withEffect">
                                  <p:stCondLst>
                                    <p:cond delay="0"/>
                                  </p:stCondLst>
                                  <p:childTnLst>
                                    <p:set>
                                      <p:cBhvr>
                                        <p:cTn id="9" dur="1" fill="hold">
                                          <p:stCondLst>
                                            <p:cond delay="0"/>
                                          </p:stCondLst>
                                        </p:cTn>
                                        <p:tgtEl>
                                          <p:spTgt spid="65541"/>
                                        </p:tgtEl>
                                        <p:attrNameLst>
                                          <p:attrName>style.visibility</p:attrName>
                                        </p:attrNameLst>
                                      </p:cBhvr>
                                      <p:to>
                                        <p:strVal val="visible"/>
                                      </p:to>
                                    </p:set>
                                    <p:animEffect transition="in" filter="wheel(1)">
                                      <p:cBhvr>
                                        <p:cTn id="10" dur="2000"/>
                                        <p:tgtEl>
                                          <p:spTgt spid="655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0180" name="Picture 4" descr="1059773"/>
          <p:cNvPicPr>
            <a:picLocks noChangeAspect="1" noChangeArrowheads="1"/>
          </p:cNvPicPr>
          <p:nvPr/>
        </p:nvPicPr>
        <p:blipFill>
          <a:blip r:embed="rId2" cstate="print"/>
          <a:srcRect/>
          <a:stretch>
            <a:fillRect/>
          </a:stretch>
        </p:blipFill>
        <p:spPr bwMode="auto">
          <a:xfrm>
            <a:off x="-47625" y="-676275"/>
            <a:ext cx="9239250" cy="8124825"/>
          </a:xfrm>
          <a:prstGeom prst="rect">
            <a:avLst/>
          </a:prstGeom>
          <a:noFill/>
        </p:spPr>
      </p:pic>
      <p:sp>
        <p:nvSpPr>
          <p:cNvPr id="50181" name="Rectangle 5"/>
          <p:cNvSpPr>
            <a:spLocks noChangeArrowheads="1"/>
          </p:cNvSpPr>
          <p:nvPr/>
        </p:nvSpPr>
        <p:spPr bwMode="auto">
          <a:xfrm>
            <a:off x="2411413" y="0"/>
            <a:ext cx="6732587" cy="1608138"/>
          </a:xfrm>
          <a:prstGeom prst="rect">
            <a:avLst/>
          </a:prstGeom>
          <a:noFill/>
          <a:ln w="9525">
            <a:noFill/>
            <a:miter lim="800000"/>
            <a:headEnd/>
            <a:tailEnd/>
          </a:ln>
          <a:effectLst/>
        </p:spPr>
        <p:txBody>
          <a:bodyPr>
            <a:spAutoFit/>
          </a:bodyPr>
          <a:lstStyle/>
          <a:p>
            <a:r>
              <a:rPr lang="es-ES" sz="1400">
                <a:latin typeface="Balthazar" pitchFamily="2" charset="0"/>
              </a:rPr>
              <a:t>Fionia es la más pequeña de las tres principales islas de Dinamarca. No obstante, es la más bonita, especialmente en la parte sur, donde presenta onduladas colinas y un atractivo archipiélago. Fuera de la zona industrial del norte de Odense, principal ciudad de la zona y tercera ciudad de Dinamarca, Fiona es una región principalmente agrícola en donde se cultiva la mayor parte de la fruta y las verduras que se consumen en Dinamarca.Las otras ciudades importantes de Fionia, a parte de Odense, son Middelfart, Faborg, Assens, Munkebo, Nyborg y Sonderborg.</a:t>
            </a:r>
          </a:p>
        </p:txBody>
      </p:sp>
    </p:spTree>
  </p:cSld>
  <p:clrMapOvr>
    <a:masterClrMapping/>
  </p:clrMapOvr>
  <p:transition>
    <p:strips dir="ld"/>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04" name="Picture 4" descr="2792297010086482673KKvnkf_f"/>
          <p:cNvPicPr>
            <a:picLocks noChangeAspect="1" noChangeArrowheads="1"/>
          </p:cNvPicPr>
          <p:nvPr/>
        </p:nvPicPr>
        <p:blipFill>
          <a:blip r:embed="rId2" cstate="print"/>
          <a:srcRect/>
          <a:stretch>
            <a:fillRect/>
          </a:stretch>
        </p:blipFill>
        <p:spPr bwMode="auto">
          <a:xfrm>
            <a:off x="-47625" y="-715963"/>
            <a:ext cx="9239250" cy="8204201"/>
          </a:xfrm>
          <a:prstGeom prst="rect">
            <a:avLst/>
          </a:prstGeom>
          <a:noFill/>
        </p:spPr>
      </p:pic>
      <p:pic>
        <p:nvPicPr>
          <p:cNvPr id="51205" name="Picture 5" descr="svendborg-denmark-funen-144"/>
          <p:cNvPicPr>
            <a:picLocks noChangeAspect="1" noChangeArrowheads="1"/>
          </p:cNvPicPr>
          <p:nvPr/>
        </p:nvPicPr>
        <p:blipFill>
          <a:blip r:embed="rId3" cstate="print"/>
          <a:srcRect/>
          <a:stretch>
            <a:fillRect/>
          </a:stretch>
        </p:blipFill>
        <p:spPr bwMode="auto">
          <a:xfrm>
            <a:off x="-47625" y="-6350"/>
            <a:ext cx="9239250" cy="6783388"/>
          </a:xfrm>
          <a:prstGeom prst="rect">
            <a:avLst/>
          </a:prstGeom>
          <a:noFill/>
        </p:spPr>
      </p:pic>
    </p:spTree>
  </p:cSld>
  <p:clrMapOvr>
    <a:masterClrMapping/>
  </p:clrMapOvr>
  <p:transition>
    <p:push/>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3" presetClass="exit" presetSubtype="16" fill="hold" nodeType="clickEffect">
                                  <p:stCondLst>
                                    <p:cond delay="0"/>
                                  </p:stCondLst>
                                  <p:childTnLst>
                                    <p:animEffect transition="out" filter="plus(in)">
                                      <p:cBhvr>
                                        <p:cTn id="6" dur="2000"/>
                                        <p:tgtEl>
                                          <p:spTgt spid="51204"/>
                                        </p:tgtEl>
                                      </p:cBhvr>
                                    </p:animEffect>
                                    <p:set>
                                      <p:cBhvr>
                                        <p:cTn id="7" dur="1" fill="hold">
                                          <p:stCondLst>
                                            <p:cond delay="1999"/>
                                          </p:stCondLst>
                                        </p:cTn>
                                        <p:tgtEl>
                                          <p:spTgt spid="51204"/>
                                        </p:tgtEl>
                                        <p:attrNameLst>
                                          <p:attrName>style.visibility</p:attrName>
                                        </p:attrNameLst>
                                      </p:cBhvr>
                                      <p:to>
                                        <p:strVal val="hidden"/>
                                      </p:to>
                                    </p:set>
                                  </p:childTnLst>
                                </p:cTn>
                              </p:par>
                              <p:par>
                                <p:cTn id="8" presetID="8" presetClass="entr" presetSubtype="32" fill="hold" nodeType="withEffect">
                                  <p:stCondLst>
                                    <p:cond delay="0"/>
                                  </p:stCondLst>
                                  <p:childTnLst>
                                    <p:set>
                                      <p:cBhvr>
                                        <p:cTn id="9" dur="1" fill="hold">
                                          <p:stCondLst>
                                            <p:cond delay="0"/>
                                          </p:stCondLst>
                                        </p:cTn>
                                        <p:tgtEl>
                                          <p:spTgt spid="51205"/>
                                        </p:tgtEl>
                                        <p:attrNameLst>
                                          <p:attrName>style.visibility</p:attrName>
                                        </p:attrNameLst>
                                      </p:cBhvr>
                                      <p:to>
                                        <p:strVal val="visible"/>
                                      </p:to>
                                    </p:set>
                                    <p:animEffect transition="in" filter="diamond(out)">
                                      <p:cBhvr>
                                        <p:cTn id="10" dur="2000"/>
                                        <p:tgtEl>
                                          <p:spTgt spid="5120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3252" name="Picture 4" descr="2837256550086482673SPPdIB_f"/>
          <p:cNvPicPr>
            <a:picLocks noChangeAspect="1" noChangeArrowheads="1"/>
          </p:cNvPicPr>
          <p:nvPr/>
        </p:nvPicPr>
        <p:blipFill>
          <a:blip r:embed="rId2" cstate="print"/>
          <a:srcRect/>
          <a:stretch>
            <a:fillRect/>
          </a:stretch>
        </p:blipFill>
        <p:spPr bwMode="auto">
          <a:xfrm>
            <a:off x="-47625" y="-728663"/>
            <a:ext cx="9239250" cy="8228013"/>
          </a:xfrm>
          <a:prstGeom prst="rect">
            <a:avLst/>
          </a:prstGeom>
          <a:noFill/>
        </p:spPr>
      </p:pic>
      <p:pic>
        <p:nvPicPr>
          <p:cNvPr id="53253" name="Picture 5" descr="anton-Middelfart-2002"/>
          <p:cNvPicPr>
            <a:picLocks noChangeAspect="1" noChangeArrowheads="1"/>
          </p:cNvPicPr>
          <p:nvPr/>
        </p:nvPicPr>
        <p:blipFill>
          <a:blip r:embed="rId3" cstate="print"/>
          <a:srcRect/>
          <a:stretch>
            <a:fillRect/>
          </a:stretch>
        </p:blipFill>
        <p:spPr bwMode="auto">
          <a:xfrm>
            <a:off x="0" y="-676275"/>
            <a:ext cx="9239250" cy="8147050"/>
          </a:xfrm>
          <a:prstGeom prst="rect">
            <a:avLst/>
          </a:prstGeom>
          <a:noFill/>
        </p:spPr>
      </p:pic>
      <p:pic>
        <p:nvPicPr>
          <p:cNvPr id="53254" name="Picture 6" descr="Middelfart_Havn_Niels_H_C_M"/>
          <p:cNvPicPr>
            <a:picLocks noChangeAspect="1" noChangeArrowheads="1"/>
          </p:cNvPicPr>
          <p:nvPr/>
        </p:nvPicPr>
        <p:blipFill>
          <a:blip r:embed="rId4" cstate="print"/>
          <a:srcRect/>
          <a:stretch>
            <a:fillRect/>
          </a:stretch>
        </p:blipFill>
        <p:spPr bwMode="auto">
          <a:xfrm>
            <a:off x="-47625" y="-234950"/>
            <a:ext cx="9239250" cy="7242175"/>
          </a:xfrm>
          <a:prstGeom prst="rect">
            <a:avLst/>
          </a:prstGeom>
          <a:noFill/>
        </p:spPr>
      </p:pic>
      <p:pic>
        <p:nvPicPr>
          <p:cNvPr id="53255" name="Picture 7" descr="Nyborg_Yachthafen-hq"/>
          <p:cNvPicPr>
            <a:picLocks noChangeAspect="1" noChangeArrowheads="1"/>
          </p:cNvPicPr>
          <p:nvPr/>
        </p:nvPicPr>
        <p:blipFill>
          <a:blip r:embed="rId5" cstate="print"/>
          <a:srcRect/>
          <a:stretch>
            <a:fillRect/>
          </a:stretch>
        </p:blipFill>
        <p:spPr bwMode="auto">
          <a:xfrm>
            <a:off x="-47625" y="-60325"/>
            <a:ext cx="9239250" cy="6892925"/>
          </a:xfrm>
          <a:prstGeom prst="rect">
            <a:avLst/>
          </a:prstGeom>
          <a:noFill/>
        </p:spPr>
      </p:pic>
      <p:pic>
        <p:nvPicPr>
          <p:cNvPr id="53256" name="Picture 8" descr="Picture1"/>
          <p:cNvPicPr>
            <a:picLocks noChangeAspect="1" noChangeArrowheads="1"/>
          </p:cNvPicPr>
          <p:nvPr/>
        </p:nvPicPr>
        <p:blipFill>
          <a:blip r:embed="rId6" cstate="print"/>
          <a:srcRect/>
          <a:stretch>
            <a:fillRect/>
          </a:stretch>
        </p:blipFill>
        <p:spPr bwMode="auto">
          <a:xfrm>
            <a:off x="-47625" y="-234950"/>
            <a:ext cx="9239250" cy="7242175"/>
          </a:xfrm>
          <a:prstGeom prst="rect">
            <a:avLst/>
          </a:prstGeom>
          <a:noFill/>
        </p:spPr>
      </p:pic>
      <p:pic>
        <p:nvPicPr>
          <p:cNvPr id="53257" name="Picture 9" descr="DSC_0026"/>
          <p:cNvPicPr>
            <a:picLocks noChangeAspect="1" noChangeArrowheads="1"/>
          </p:cNvPicPr>
          <p:nvPr/>
        </p:nvPicPr>
        <p:blipFill>
          <a:blip r:embed="rId7" cstate="print"/>
          <a:srcRect/>
          <a:stretch>
            <a:fillRect/>
          </a:stretch>
        </p:blipFill>
        <p:spPr bwMode="auto">
          <a:xfrm>
            <a:off x="-47625" y="-223838"/>
            <a:ext cx="9239250" cy="7218363"/>
          </a:xfrm>
          <a:prstGeom prst="rect">
            <a:avLst/>
          </a:prstGeom>
          <a:noFill/>
        </p:spPr>
      </p:pic>
    </p:spTree>
  </p:cSld>
  <p:clrMapOvr>
    <a:masterClrMapping/>
  </p:clrMapOvr>
  <p:transition>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xit" presetSubtype="0" fill="hold" nodeType="clickEffect">
                                  <p:stCondLst>
                                    <p:cond delay="0"/>
                                  </p:stCondLst>
                                  <p:iterate type="lt">
                                    <p:tmPct val="5000"/>
                                  </p:iterate>
                                  <p:childTnLst>
                                    <p:anim calcmode="lin" valueType="num">
                                      <p:cBhvr>
                                        <p:cTn id="6" dur="1000"/>
                                        <p:tgtEl>
                                          <p:spTgt spid="53252"/>
                                        </p:tgtEl>
                                        <p:attrNameLst>
                                          <p:attrName>ppt_w</p:attrName>
                                        </p:attrNameLst>
                                      </p:cBhvr>
                                      <p:tavLst>
                                        <p:tav tm="0">
                                          <p:val>
                                            <p:strVal val="ppt_w"/>
                                          </p:val>
                                        </p:tav>
                                        <p:tav tm="100000">
                                          <p:val>
                                            <p:fltVal val="0"/>
                                          </p:val>
                                        </p:tav>
                                      </p:tavLst>
                                    </p:anim>
                                    <p:anim calcmode="lin" valueType="num">
                                      <p:cBhvr>
                                        <p:cTn id="7" dur="1000"/>
                                        <p:tgtEl>
                                          <p:spTgt spid="53252"/>
                                        </p:tgtEl>
                                        <p:attrNameLst>
                                          <p:attrName>ppt_h</p:attrName>
                                        </p:attrNameLst>
                                      </p:cBhvr>
                                      <p:tavLst>
                                        <p:tav tm="0">
                                          <p:val>
                                            <p:strVal val="ppt_h"/>
                                          </p:val>
                                        </p:tav>
                                        <p:tav tm="100000">
                                          <p:val>
                                            <p:fltVal val="0"/>
                                          </p:val>
                                        </p:tav>
                                      </p:tavLst>
                                    </p:anim>
                                    <p:anim calcmode="lin" valueType="num">
                                      <p:cBhvr>
                                        <p:cTn id="8" dur="1000"/>
                                        <p:tgtEl>
                                          <p:spTgt spid="53252"/>
                                        </p:tgtEl>
                                        <p:attrNameLst>
                                          <p:attrName>style.rotation</p:attrName>
                                        </p:attrNameLst>
                                      </p:cBhvr>
                                      <p:tavLst>
                                        <p:tav tm="0">
                                          <p:val>
                                            <p:fltVal val="0"/>
                                          </p:val>
                                        </p:tav>
                                        <p:tav tm="100000">
                                          <p:val>
                                            <p:fltVal val="90"/>
                                          </p:val>
                                        </p:tav>
                                      </p:tavLst>
                                    </p:anim>
                                    <p:animEffect transition="out" filter="fade">
                                      <p:cBhvr>
                                        <p:cTn id="9" dur="1000"/>
                                        <p:tgtEl>
                                          <p:spTgt spid="53252"/>
                                        </p:tgtEl>
                                      </p:cBhvr>
                                    </p:animEffect>
                                    <p:set>
                                      <p:cBhvr>
                                        <p:cTn id="10" dur="1" fill="hold">
                                          <p:stCondLst>
                                            <p:cond delay="999"/>
                                          </p:stCondLst>
                                        </p:cTn>
                                        <p:tgtEl>
                                          <p:spTgt spid="53252"/>
                                        </p:tgtEl>
                                        <p:attrNameLst>
                                          <p:attrName>style.visibility</p:attrName>
                                        </p:attrNameLst>
                                      </p:cBhvr>
                                      <p:to>
                                        <p:strVal val="hidden"/>
                                      </p:to>
                                    </p:set>
                                  </p:childTnLst>
                                </p:cTn>
                              </p:par>
                              <p:par>
                                <p:cTn id="11" presetID="17" presetClass="entr" presetSubtype="8" fill="hold" nodeType="withEffect">
                                  <p:stCondLst>
                                    <p:cond delay="0"/>
                                  </p:stCondLst>
                                  <p:childTnLst>
                                    <p:set>
                                      <p:cBhvr>
                                        <p:cTn id="12" dur="1" fill="hold">
                                          <p:stCondLst>
                                            <p:cond delay="0"/>
                                          </p:stCondLst>
                                        </p:cTn>
                                        <p:tgtEl>
                                          <p:spTgt spid="53253"/>
                                        </p:tgtEl>
                                        <p:attrNameLst>
                                          <p:attrName>style.visibility</p:attrName>
                                        </p:attrNameLst>
                                      </p:cBhvr>
                                      <p:to>
                                        <p:strVal val="visible"/>
                                      </p:to>
                                    </p:set>
                                    <p:anim calcmode="lin" valueType="num">
                                      <p:cBhvr>
                                        <p:cTn id="13" dur="2000" fill="hold"/>
                                        <p:tgtEl>
                                          <p:spTgt spid="53253"/>
                                        </p:tgtEl>
                                        <p:attrNameLst>
                                          <p:attrName>ppt_x</p:attrName>
                                        </p:attrNameLst>
                                      </p:cBhvr>
                                      <p:tavLst>
                                        <p:tav tm="0">
                                          <p:val>
                                            <p:strVal val="#ppt_x-#ppt_w/2"/>
                                          </p:val>
                                        </p:tav>
                                        <p:tav tm="100000">
                                          <p:val>
                                            <p:strVal val="#ppt_x"/>
                                          </p:val>
                                        </p:tav>
                                      </p:tavLst>
                                    </p:anim>
                                    <p:anim calcmode="lin" valueType="num">
                                      <p:cBhvr>
                                        <p:cTn id="14" dur="2000" fill="hold"/>
                                        <p:tgtEl>
                                          <p:spTgt spid="53253"/>
                                        </p:tgtEl>
                                        <p:attrNameLst>
                                          <p:attrName>ppt_y</p:attrName>
                                        </p:attrNameLst>
                                      </p:cBhvr>
                                      <p:tavLst>
                                        <p:tav tm="0">
                                          <p:val>
                                            <p:strVal val="#ppt_y"/>
                                          </p:val>
                                        </p:tav>
                                        <p:tav tm="100000">
                                          <p:val>
                                            <p:strVal val="#ppt_y"/>
                                          </p:val>
                                        </p:tav>
                                      </p:tavLst>
                                    </p:anim>
                                    <p:anim calcmode="lin" valueType="num">
                                      <p:cBhvr>
                                        <p:cTn id="15" dur="2000" fill="hold"/>
                                        <p:tgtEl>
                                          <p:spTgt spid="53253"/>
                                        </p:tgtEl>
                                        <p:attrNameLst>
                                          <p:attrName>ppt_w</p:attrName>
                                        </p:attrNameLst>
                                      </p:cBhvr>
                                      <p:tavLst>
                                        <p:tav tm="0">
                                          <p:val>
                                            <p:fltVal val="0"/>
                                          </p:val>
                                        </p:tav>
                                        <p:tav tm="100000">
                                          <p:val>
                                            <p:strVal val="#ppt_w"/>
                                          </p:val>
                                        </p:tav>
                                      </p:tavLst>
                                    </p:anim>
                                    <p:anim calcmode="lin" valueType="num">
                                      <p:cBhvr>
                                        <p:cTn id="16" dur="2000" fill="hold"/>
                                        <p:tgtEl>
                                          <p:spTgt spid="53253"/>
                                        </p:tgtEl>
                                        <p:attrNameLst>
                                          <p:attrName>ppt_h</p:attrName>
                                        </p:attrNameLst>
                                      </p:cBhvr>
                                      <p:tavLst>
                                        <p:tav tm="0">
                                          <p:val>
                                            <p:strVal val="#ppt_h"/>
                                          </p:val>
                                        </p:tav>
                                        <p:tav tm="100000">
                                          <p:val>
                                            <p:strVal val="#ppt_h"/>
                                          </p:val>
                                        </p:tav>
                                      </p:tavLst>
                                    </p:anim>
                                  </p:childTnLst>
                                </p:cTn>
                              </p:par>
                            </p:childTnLst>
                          </p:cTn>
                        </p:par>
                      </p:childTnLst>
                    </p:cTn>
                  </p:par>
                  <p:par>
                    <p:cTn id="17" fill="hold">
                      <p:stCondLst>
                        <p:cond delay="indefinite"/>
                      </p:stCondLst>
                      <p:childTnLst>
                        <p:par>
                          <p:cTn id="18" fill="hold">
                            <p:stCondLst>
                              <p:cond delay="0"/>
                            </p:stCondLst>
                            <p:childTnLst>
                              <p:par>
                                <p:cTn id="19" presetID="17" presetClass="exit" presetSubtype="4" fill="hold" nodeType="clickEffect">
                                  <p:stCondLst>
                                    <p:cond delay="0"/>
                                  </p:stCondLst>
                                  <p:childTnLst>
                                    <p:anim calcmode="lin" valueType="num">
                                      <p:cBhvr>
                                        <p:cTn id="20" dur="2000"/>
                                        <p:tgtEl>
                                          <p:spTgt spid="53253"/>
                                        </p:tgtEl>
                                        <p:attrNameLst>
                                          <p:attrName>ppt_x</p:attrName>
                                        </p:attrNameLst>
                                      </p:cBhvr>
                                      <p:tavLst>
                                        <p:tav tm="0">
                                          <p:val>
                                            <p:strVal val="ppt_x"/>
                                          </p:val>
                                        </p:tav>
                                        <p:tav tm="100000">
                                          <p:val>
                                            <p:strVal val="ppt_x"/>
                                          </p:val>
                                        </p:tav>
                                      </p:tavLst>
                                    </p:anim>
                                    <p:anim calcmode="lin" valueType="num">
                                      <p:cBhvr>
                                        <p:cTn id="21" dur="2000"/>
                                        <p:tgtEl>
                                          <p:spTgt spid="53253"/>
                                        </p:tgtEl>
                                        <p:attrNameLst>
                                          <p:attrName>ppt_y</p:attrName>
                                        </p:attrNameLst>
                                      </p:cBhvr>
                                      <p:tavLst>
                                        <p:tav tm="0">
                                          <p:val>
                                            <p:strVal val="ppt_y"/>
                                          </p:val>
                                        </p:tav>
                                        <p:tav tm="100000">
                                          <p:val>
                                            <p:strVal val="ppt_y+ppt_h/2"/>
                                          </p:val>
                                        </p:tav>
                                      </p:tavLst>
                                    </p:anim>
                                    <p:anim calcmode="lin" valueType="num">
                                      <p:cBhvr>
                                        <p:cTn id="22" dur="2000"/>
                                        <p:tgtEl>
                                          <p:spTgt spid="53253"/>
                                        </p:tgtEl>
                                        <p:attrNameLst>
                                          <p:attrName>ppt_w</p:attrName>
                                        </p:attrNameLst>
                                      </p:cBhvr>
                                      <p:tavLst>
                                        <p:tav tm="0">
                                          <p:val>
                                            <p:strVal val="ppt_w"/>
                                          </p:val>
                                        </p:tav>
                                        <p:tav tm="100000">
                                          <p:val>
                                            <p:strVal val="ppt_w"/>
                                          </p:val>
                                        </p:tav>
                                      </p:tavLst>
                                    </p:anim>
                                    <p:anim calcmode="lin" valueType="num">
                                      <p:cBhvr>
                                        <p:cTn id="23" dur="2000"/>
                                        <p:tgtEl>
                                          <p:spTgt spid="53253"/>
                                        </p:tgtEl>
                                        <p:attrNameLst>
                                          <p:attrName>ppt_h</p:attrName>
                                        </p:attrNameLst>
                                      </p:cBhvr>
                                      <p:tavLst>
                                        <p:tav tm="0">
                                          <p:val>
                                            <p:strVal val="ppt_h"/>
                                          </p:val>
                                        </p:tav>
                                        <p:tav tm="100000">
                                          <p:val>
                                            <p:fltVal val="0"/>
                                          </p:val>
                                        </p:tav>
                                      </p:tavLst>
                                    </p:anim>
                                    <p:set>
                                      <p:cBhvr>
                                        <p:cTn id="24" dur="1" fill="hold">
                                          <p:stCondLst>
                                            <p:cond delay="1999"/>
                                          </p:stCondLst>
                                        </p:cTn>
                                        <p:tgtEl>
                                          <p:spTgt spid="53253"/>
                                        </p:tgtEl>
                                        <p:attrNameLst>
                                          <p:attrName>style.visibility</p:attrName>
                                        </p:attrNameLst>
                                      </p:cBhvr>
                                      <p:to>
                                        <p:strVal val="hidden"/>
                                      </p:to>
                                    </p:set>
                                  </p:childTnLst>
                                </p:cTn>
                              </p:par>
                              <p:par>
                                <p:cTn id="25" presetID="23" presetClass="entr" presetSubtype="16" fill="hold" nodeType="withEffect">
                                  <p:stCondLst>
                                    <p:cond delay="0"/>
                                  </p:stCondLst>
                                  <p:childTnLst>
                                    <p:set>
                                      <p:cBhvr>
                                        <p:cTn id="26" dur="1" fill="hold">
                                          <p:stCondLst>
                                            <p:cond delay="0"/>
                                          </p:stCondLst>
                                        </p:cTn>
                                        <p:tgtEl>
                                          <p:spTgt spid="53254"/>
                                        </p:tgtEl>
                                        <p:attrNameLst>
                                          <p:attrName>style.visibility</p:attrName>
                                        </p:attrNameLst>
                                      </p:cBhvr>
                                      <p:to>
                                        <p:strVal val="visible"/>
                                      </p:to>
                                    </p:set>
                                    <p:anim calcmode="lin" valueType="num">
                                      <p:cBhvr>
                                        <p:cTn id="27" dur="2000" fill="hold"/>
                                        <p:tgtEl>
                                          <p:spTgt spid="53254"/>
                                        </p:tgtEl>
                                        <p:attrNameLst>
                                          <p:attrName>ppt_w</p:attrName>
                                        </p:attrNameLst>
                                      </p:cBhvr>
                                      <p:tavLst>
                                        <p:tav tm="0">
                                          <p:val>
                                            <p:fltVal val="0"/>
                                          </p:val>
                                        </p:tav>
                                        <p:tav tm="100000">
                                          <p:val>
                                            <p:strVal val="#ppt_w"/>
                                          </p:val>
                                        </p:tav>
                                      </p:tavLst>
                                    </p:anim>
                                    <p:anim calcmode="lin" valueType="num">
                                      <p:cBhvr>
                                        <p:cTn id="28" dur="2000" fill="hold"/>
                                        <p:tgtEl>
                                          <p:spTgt spid="53254"/>
                                        </p:tgtEl>
                                        <p:attrNameLst>
                                          <p:attrName>ppt_h</p:attrName>
                                        </p:attrNameLst>
                                      </p:cBhvr>
                                      <p:tavLst>
                                        <p:tav tm="0">
                                          <p:val>
                                            <p:fltVal val="0"/>
                                          </p:val>
                                        </p:tav>
                                        <p:tav tm="100000">
                                          <p:val>
                                            <p:strVal val="#ppt_h"/>
                                          </p:val>
                                        </p:tav>
                                      </p:tavLst>
                                    </p:anim>
                                  </p:childTnLst>
                                </p:cTn>
                              </p:par>
                              <p:par>
                                <p:cTn id="29" presetID="20" presetClass="entr" presetSubtype="0" fill="hold" nodeType="withEffect">
                                  <p:stCondLst>
                                    <p:cond delay="0"/>
                                  </p:stCondLst>
                                  <p:childTnLst>
                                    <p:set>
                                      <p:cBhvr>
                                        <p:cTn id="30" dur="1" fill="hold">
                                          <p:stCondLst>
                                            <p:cond delay="0"/>
                                          </p:stCondLst>
                                        </p:cTn>
                                        <p:tgtEl>
                                          <p:spTgt spid="53254"/>
                                        </p:tgtEl>
                                        <p:attrNameLst>
                                          <p:attrName>style.visibility</p:attrName>
                                        </p:attrNameLst>
                                      </p:cBhvr>
                                      <p:to>
                                        <p:strVal val="visible"/>
                                      </p:to>
                                    </p:set>
                                    <p:animEffect transition="in" filter="wedge">
                                      <p:cBhvr>
                                        <p:cTn id="31" dur="2000"/>
                                        <p:tgtEl>
                                          <p:spTgt spid="53254"/>
                                        </p:tgtEl>
                                      </p:cBhvr>
                                    </p:animEffect>
                                  </p:childTnLst>
                                </p:cTn>
                              </p:par>
                            </p:childTnLst>
                          </p:cTn>
                        </p:par>
                      </p:childTnLst>
                    </p:cTn>
                  </p:par>
                  <p:par>
                    <p:cTn id="32" fill="hold">
                      <p:stCondLst>
                        <p:cond delay="indefinite"/>
                      </p:stCondLst>
                      <p:childTnLst>
                        <p:par>
                          <p:cTn id="33" fill="hold">
                            <p:stCondLst>
                              <p:cond delay="0"/>
                            </p:stCondLst>
                            <p:childTnLst>
                              <p:par>
                                <p:cTn id="34" presetID="3" presetClass="exit" presetSubtype="5" fill="hold" nodeType="clickEffect">
                                  <p:stCondLst>
                                    <p:cond delay="0"/>
                                  </p:stCondLst>
                                  <p:childTnLst>
                                    <p:animEffect transition="out" filter="blinds(vertical)">
                                      <p:cBhvr>
                                        <p:cTn id="35" dur="2000"/>
                                        <p:tgtEl>
                                          <p:spTgt spid="53254"/>
                                        </p:tgtEl>
                                      </p:cBhvr>
                                    </p:animEffect>
                                    <p:set>
                                      <p:cBhvr>
                                        <p:cTn id="36" dur="1" fill="hold">
                                          <p:stCondLst>
                                            <p:cond delay="1999"/>
                                          </p:stCondLst>
                                        </p:cTn>
                                        <p:tgtEl>
                                          <p:spTgt spid="53254"/>
                                        </p:tgtEl>
                                        <p:attrNameLst>
                                          <p:attrName>style.visibility</p:attrName>
                                        </p:attrNameLst>
                                      </p:cBhvr>
                                      <p:to>
                                        <p:strVal val="hidden"/>
                                      </p:to>
                                    </p:set>
                                  </p:childTnLst>
                                </p:cTn>
                              </p:par>
                              <p:par>
                                <p:cTn id="37" presetID="12" presetClass="entr" presetSubtype="1" fill="hold" nodeType="withEffect">
                                  <p:stCondLst>
                                    <p:cond delay="0"/>
                                  </p:stCondLst>
                                  <p:childTnLst>
                                    <p:set>
                                      <p:cBhvr>
                                        <p:cTn id="38" dur="1" fill="hold">
                                          <p:stCondLst>
                                            <p:cond delay="0"/>
                                          </p:stCondLst>
                                        </p:cTn>
                                        <p:tgtEl>
                                          <p:spTgt spid="53255"/>
                                        </p:tgtEl>
                                        <p:attrNameLst>
                                          <p:attrName>style.visibility</p:attrName>
                                        </p:attrNameLst>
                                      </p:cBhvr>
                                      <p:to>
                                        <p:strVal val="visible"/>
                                      </p:to>
                                    </p:set>
                                    <p:animEffect transition="in" filter="slide(fromTop)">
                                      <p:cBhvr>
                                        <p:cTn id="39" dur="2000"/>
                                        <p:tgtEl>
                                          <p:spTgt spid="53255"/>
                                        </p:tgtEl>
                                      </p:cBhvr>
                                    </p:animEffect>
                                  </p:childTnLst>
                                </p:cTn>
                              </p:par>
                            </p:childTnLst>
                          </p:cTn>
                        </p:par>
                      </p:childTnLst>
                    </p:cTn>
                  </p:par>
                  <p:par>
                    <p:cTn id="40" fill="hold">
                      <p:stCondLst>
                        <p:cond delay="indefinite"/>
                      </p:stCondLst>
                      <p:childTnLst>
                        <p:par>
                          <p:cTn id="41" fill="hold">
                            <p:stCondLst>
                              <p:cond delay="0"/>
                            </p:stCondLst>
                            <p:childTnLst>
                              <p:par>
                                <p:cTn id="42" presetID="13" presetClass="exit" presetSubtype="16" fill="hold" nodeType="clickEffect">
                                  <p:stCondLst>
                                    <p:cond delay="0"/>
                                  </p:stCondLst>
                                  <p:childTnLst>
                                    <p:animEffect transition="out" filter="plus(in)">
                                      <p:cBhvr>
                                        <p:cTn id="43" dur="2000"/>
                                        <p:tgtEl>
                                          <p:spTgt spid="53255"/>
                                        </p:tgtEl>
                                      </p:cBhvr>
                                    </p:animEffect>
                                    <p:set>
                                      <p:cBhvr>
                                        <p:cTn id="44" dur="1" fill="hold">
                                          <p:stCondLst>
                                            <p:cond delay="1999"/>
                                          </p:stCondLst>
                                        </p:cTn>
                                        <p:tgtEl>
                                          <p:spTgt spid="53255"/>
                                        </p:tgtEl>
                                        <p:attrNameLst>
                                          <p:attrName>style.visibility</p:attrName>
                                        </p:attrNameLst>
                                      </p:cBhvr>
                                      <p:to>
                                        <p:strVal val="hidden"/>
                                      </p:to>
                                    </p:set>
                                  </p:childTnLst>
                                </p:cTn>
                              </p:par>
                              <p:par>
                                <p:cTn id="45" presetID="6" presetClass="entr" presetSubtype="32" fill="hold" nodeType="withEffect">
                                  <p:stCondLst>
                                    <p:cond delay="0"/>
                                  </p:stCondLst>
                                  <p:childTnLst>
                                    <p:set>
                                      <p:cBhvr>
                                        <p:cTn id="46" dur="1" fill="hold">
                                          <p:stCondLst>
                                            <p:cond delay="0"/>
                                          </p:stCondLst>
                                        </p:cTn>
                                        <p:tgtEl>
                                          <p:spTgt spid="53256"/>
                                        </p:tgtEl>
                                        <p:attrNameLst>
                                          <p:attrName>style.visibility</p:attrName>
                                        </p:attrNameLst>
                                      </p:cBhvr>
                                      <p:to>
                                        <p:strVal val="visible"/>
                                      </p:to>
                                    </p:set>
                                    <p:animEffect transition="in" filter="circle(out)">
                                      <p:cBhvr>
                                        <p:cTn id="47" dur="2000"/>
                                        <p:tgtEl>
                                          <p:spTgt spid="53256"/>
                                        </p:tgtEl>
                                      </p:cBhvr>
                                    </p:animEffect>
                                  </p:childTnLst>
                                </p:cTn>
                              </p:par>
                            </p:childTnLst>
                          </p:cTn>
                        </p:par>
                      </p:childTnLst>
                    </p:cTn>
                  </p:par>
                  <p:par>
                    <p:cTn id="48" fill="hold">
                      <p:stCondLst>
                        <p:cond delay="indefinite"/>
                      </p:stCondLst>
                      <p:childTnLst>
                        <p:par>
                          <p:cTn id="49" fill="hold">
                            <p:stCondLst>
                              <p:cond delay="0"/>
                            </p:stCondLst>
                            <p:childTnLst>
                              <p:par>
                                <p:cTn id="50" presetID="15" presetClass="exit" presetSubtype="0" fill="hold" nodeType="clickEffect">
                                  <p:stCondLst>
                                    <p:cond delay="0"/>
                                  </p:stCondLst>
                                  <p:childTnLst>
                                    <p:anim calcmode="lin" valueType="num">
                                      <p:cBhvr>
                                        <p:cTn id="51" dur="2000"/>
                                        <p:tgtEl>
                                          <p:spTgt spid="53256"/>
                                        </p:tgtEl>
                                        <p:attrNameLst>
                                          <p:attrName>ppt_w</p:attrName>
                                        </p:attrNameLst>
                                      </p:cBhvr>
                                      <p:tavLst>
                                        <p:tav tm="0">
                                          <p:val>
                                            <p:strVal val="ppt_w"/>
                                          </p:val>
                                        </p:tav>
                                        <p:tav tm="100000">
                                          <p:val>
                                            <p:fltVal val="0"/>
                                          </p:val>
                                        </p:tav>
                                      </p:tavLst>
                                    </p:anim>
                                    <p:anim calcmode="lin" valueType="num">
                                      <p:cBhvr>
                                        <p:cTn id="52" dur="2000"/>
                                        <p:tgtEl>
                                          <p:spTgt spid="53256"/>
                                        </p:tgtEl>
                                        <p:attrNameLst>
                                          <p:attrName>ppt_h</p:attrName>
                                        </p:attrNameLst>
                                      </p:cBhvr>
                                      <p:tavLst>
                                        <p:tav tm="0">
                                          <p:val>
                                            <p:strVal val="ppt_h"/>
                                          </p:val>
                                        </p:tav>
                                        <p:tav tm="100000">
                                          <p:val>
                                            <p:fltVal val="0"/>
                                          </p:val>
                                        </p:tav>
                                      </p:tavLst>
                                    </p:anim>
                                    <p:anim calcmode="lin" valueType="num">
                                      <p:cBhvr>
                                        <p:cTn id="53" dur="2000"/>
                                        <p:tgtEl>
                                          <p:spTgt spid="53256"/>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54" dur="2000"/>
                                        <p:tgtEl>
                                          <p:spTgt spid="53256"/>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55" dur="1" fill="hold">
                                          <p:stCondLst>
                                            <p:cond delay="1999"/>
                                          </p:stCondLst>
                                        </p:cTn>
                                        <p:tgtEl>
                                          <p:spTgt spid="53256"/>
                                        </p:tgtEl>
                                        <p:attrNameLst>
                                          <p:attrName>style.visibility</p:attrName>
                                        </p:attrNameLst>
                                      </p:cBhvr>
                                      <p:to>
                                        <p:strVal val="hidden"/>
                                      </p:to>
                                    </p:set>
                                  </p:childTnLst>
                                </p:cTn>
                              </p:par>
                              <p:par>
                                <p:cTn id="56" presetID="15" presetClass="entr" presetSubtype="0" fill="hold" nodeType="withEffect">
                                  <p:stCondLst>
                                    <p:cond delay="0"/>
                                  </p:stCondLst>
                                  <p:childTnLst>
                                    <p:set>
                                      <p:cBhvr>
                                        <p:cTn id="57" dur="1" fill="hold">
                                          <p:stCondLst>
                                            <p:cond delay="0"/>
                                          </p:stCondLst>
                                        </p:cTn>
                                        <p:tgtEl>
                                          <p:spTgt spid="53257"/>
                                        </p:tgtEl>
                                        <p:attrNameLst>
                                          <p:attrName>style.visibility</p:attrName>
                                        </p:attrNameLst>
                                      </p:cBhvr>
                                      <p:to>
                                        <p:strVal val="visible"/>
                                      </p:to>
                                    </p:set>
                                    <p:anim calcmode="lin" valueType="num">
                                      <p:cBhvr>
                                        <p:cTn id="58" dur="2000" fill="hold"/>
                                        <p:tgtEl>
                                          <p:spTgt spid="53257"/>
                                        </p:tgtEl>
                                        <p:attrNameLst>
                                          <p:attrName>ppt_w</p:attrName>
                                        </p:attrNameLst>
                                      </p:cBhvr>
                                      <p:tavLst>
                                        <p:tav tm="0">
                                          <p:val>
                                            <p:fltVal val="0"/>
                                          </p:val>
                                        </p:tav>
                                        <p:tav tm="100000">
                                          <p:val>
                                            <p:strVal val="#ppt_w"/>
                                          </p:val>
                                        </p:tav>
                                      </p:tavLst>
                                    </p:anim>
                                    <p:anim calcmode="lin" valueType="num">
                                      <p:cBhvr>
                                        <p:cTn id="59" dur="2000" fill="hold"/>
                                        <p:tgtEl>
                                          <p:spTgt spid="53257"/>
                                        </p:tgtEl>
                                        <p:attrNameLst>
                                          <p:attrName>ppt_h</p:attrName>
                                        </p:attrNameLst>
                                      </p:cBhvr>
                                      <p:tavLst>
                                        <p:tav tm="0">
                                          <p:val>
                                            <p:fltVal val="0"/>
                                          </p:val>
                                        </p:tav>
                                        <p:tav tm="100000">
                                          <p:val>
                                            <p:strVal val="#ppt_h"/>
                                          </p:val>
                                        </p:tav>
                                      </p:tavLst>
                                    </p:anim>
                                    <p:anim calcmode="lin" valueType="num">
                                      <p:cBhvr>
                                        <p:cTn id="60" dur="2000" fill="hold"/>
                                        <p:tgtEl>
                                          <p:spTgt spid="53257"/>
                                        </p:tgtEl>
                                        <p:attrNameLst>
                                          <p:attrName>ppt_x</p:attrName>
                                        </p:attrNameLst>
                                      </p:cBhvr>
                                      <p:tavLst>
                                        <p:tav tm="0" fmla="#ppt_x+(cos(-2*pi*(1-$))*-#ppt_x-sin(-2*pi*(1-$))*(1-#ppt_y))*(1-$)">
                                          <p:val>
                                            <p:fltVal val="0"/>
                                          </p:val>
                                        </p:tav>
                                        <p:tav tm="100000">
                                          <p:val>
                                            <p:fltVal val="1"/>
                                          </p:val>
                                        </p:tav>
                                      </p:tavLst>
                                    </p:anim>
                                    <p:anim calcmode="lin" valueType="num">
                                      <p:cBhvr>
                                        <p:cTn id="61" dur="2000" fill="hold"/>
                                        <p:tgtEl>
                                          <p:spTgt spid="53257"/>
                                        </p:tgtEl>
                                        <p:attrNameLst>
                                          <p:attrName>ppt_y</p:attrName>
                                        </p:attrNameLst>
                                      </p:cBhvr>
                                      <p:tavLst>
                                        <p:tav tm="0" fmla="#ppt_y+(sin(-2*pi*(1-$))*-#ppt_x+cos(-2*pi*(1-$))*(1-#ppt_y))*(1-$)">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4276" name="Picture 4" descr="Denmark-odense-hans_christi"/>
          <p:cNvPicPr>
            <a:picLocks noChangeAspect="1" noChangeArrowheads="1"/>
          </p:cNvPicPr>
          <p:nvPr/>
        </p:nvPicPr>
        <p:blipFill>
          <a:blip r:embed="rId2" cstate="print"/>
          <a:srcRect/>
          <a:stretch>
            <a:fillRect/>
          </a:stretch>
        </p:blipFill>
        <p:spPr bwMode="auto">
          <a:xfrm>
            <a:off x="0" y="-338138"/>
            <a:ext cx="9239250" cy="7242176"/>
          </a:xfrm>
          <a:prstGeom prst="rect">
            <a:avLst/>
          </a:prstGeom>
          <a:noFill/>
        </p:spPr>
      </p:pic>
      <p:sp>
        <p:nvSpPr>
          <p:cNvPr id="54277" name="Rectangle 5"/>
          <p:cNvSpPr>
            <a:spLocks noChangeArrowheads="1"/>
          </p:cNvSpPr>
          <p:nvPr/>
        </p:nvSpPr>
        <p:spPr bwMode="auto">
          <a:xfrm>
            <a:off x="468313" y="6337300"/>
            <a:ext cx="3821112" cy="431800"/>
          </a:xfrm>
          <a:prstGeom prst="rect">
            <a:avLst/>
          </a:prstGeom>
          <a:noFill/>
          <a:ln w="9525">
            <a:noFill/>
            <a:miter lim="800000"/>
            <a:headEnd/>
            <a:tailEnd/>
          </a:ln>
          <a:effectLst/>
        </p:spPr>
        <p:txBody>
          <a:bodyPr wrap="none">
            <a:spAutoFit/>
          </a:bodyPr>
          <a:lstStyle/>
          <a:p>
            <a:r>
              <a:rPr lang="es-ES" sz="1400" b="1">
                <a:solidFill>
                  <a:schemeClr val="bg1"/>
                </a:solidFill>
                <a:latin typeface="Balthazar" pitchFamily="2" charset="0"/>
              </a:rPr>
              <a:t>La casa donde nació Hans Christian Andersen en Odense</a:t>
            </a:r>
            <a:r>
              <a:rPr lang="es-ES">
                <a:solidFill>
                  <a:schemeClr val="bg1"/>
                </a:solidFill>
              </a:rPr>
              <a:t> </a:t>
            </a:r>
          </a:p>
        </p:txBody>
      </p:sp>
    </p:spTree>
  </p:cSld>
  <p:clrMapOvr>
    <a:masterClrMapping/>
  </p:clrMapOvr>
  <p:transition>
    <p:pull dir="rd"/>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5300" name="Picture 4" descr="218453803_3125b82568_b"/>
          <p:cNvPicPr>
            <a:picLocks noChangeAspect="1" noChangeArrowheads="1"/>
          </p:cNvPicPr>
          <p:nvPr/>
        </p:nvPicPr>
        <p:blipFill>
          <a:blip r:embed="rId2" cstate="print"/>
          <a:srcRect/>
          <a:stretch>
            <a:fillRect/>
          </a:stretch>
        </p:blipFill>
        <p:spPr bwMode="auto">
          <a:xfrm>
            <a:off x="-47625" y="-687388"/>
            <a:ext cx="9239250" cy="8147051"/>
          </a:xfrm>
          <a:prstGeom prst="rect">
            <a:avLst/>
          </a:prstGeom>
          <a:noFill/>
        </p:spPr>
      </p:pic>
      <p:sp>
        <p:nvSpPr>
          <p:cNvPr id="55301" name="Rectangle 5"/>
          <p:cNvSpPr>
            <a:spLocks noChangeArrowheads="1"/>
          </p:cNvSpPr>
          <p:nvPr/>
        </p:nvSpPr>
        <p:spPr bwMode="auto">
          <a:xfrm>
            <a:off x="0" y="252413"/>
            <a:ext cx="4716463" cy="538162"/>
          </a:xfrm>
          <a:prstGeom prst="rect">
            <a:avLst/>
          </a:prstGeom>
          <a:noFill/>
          <a:ln w="9525">
            <a:noFill/>
            <a:miter lim="800000"/>
            <a:headEnd/>
            <a:tailEnd/>
          </a:ln>
          <a:effectLst/>
        </p:spPr>
        <p:txBody>
          <a:bodyPr>
            <a:spAutoFit/>
          </a:bodyPr>
          <a:lstStyle/>
          <a:p>
            <a:r>
              <a:rPr lang="es-ES" sz="1200" b="1">
                <a:latin typeface="Balthazar" pitchFamily="2" charset="0"/>
              </a:rPr>
              <a:t>Castillo de Egeskov  del siglo 14 ,está localizado en el sur de la isla y es uno de los mejores castillos renacentista sobre agua, de Europa. </a:t>
            </a:r>
          </a:p>
        </p:txBody>
      </p:sp>
      <p:pic>
        <p:nvPicPr>
          <p:cNvPr id="55302" name="Picture 6" descr="427893715"/>
          <p:cNvPicPr>
            <a:picLocks noChangeAspect="1" noChangeArrowheads="1"/>
          </p:cNvPicPr>
          <p:nvPr/>
        </p:nvPicPr>
        <p:blipFill>
          <a:blip r:embed="rId3" cstate="print"/>
          <a:srcRect/>
          <a:stretch>
            <a:fillRect/>
          </a:stretch>
        </p:blipFill>
        <p:spPr bwMode="auto">
          <a:xfrm>
            <a:off x="-47625" y="-687388"/>
            <a:ext cx="9239250" cy="8147051"/>
          </a:xfrm>
          <a:prstGeom prst="rect">
            <a:avLst/>
          </a:prstGeom>
          <a:noFill/>
        </p:spPr>
      </p:pic>
      <p:pic>
        <p:nvPicPr>
          <p:cNvPr id="55303" name="Picture 7" descr="EGES18c_2"/>
          <p:cNvPicPr>
            <a:picLocks noChangeAspect="1" noChangeArrowheads="1"/>
          </p:cNvPicPr>
          <p:nvPr/>
        </p:nvPicPr>
        <p:blipFill>
          <a:blip r:embed="rId4" cstate="print"/>
          <a:srcRect/>
          <a:stretch>
            <a:fillRect/>
          </a:stretch>
        </p:blipFill>
        <p:spPr bwMode="auto">
          <a:xfrm>
            <a:off x="0" y="-644525"/>
            <a:ext cx="9324975" cy="8059738"/>
          </a:xfrm>
          <a:prstGeom prst="rect">
            <a:avLst/>
          </a:prstGeom>
          <a:noFill/>
        </p:spPr>
      </p:pic>
      <p:pic>
        <p:nvPicPr>
          <p:cNvPr id="55304" name="Picture 8" descr="castillo-egeskov-dinamarca"/>
          <p:cNvPicPr>
            <a:picLocks noChangeAspect="1" noChangeArrowheads="1"/>
          </p:cNvPicPr>
          <p:nvPr/>
        </p:nvPicPr>
        <p:blipFill>
          <a:blip r:embed="rId5" cstate="print"/>
          <a:srcRect/>
          <a:stretch>
            <a:fillRect/>
          </a:stretch>
        </p:blipFill>
        <p:spPr bwMode="auto">
          <a:xfrm>
            <a:off x="-47625" y="-396875"/>
            <a:ext cx="9239250" cy="7564438"/>
          </a:xfrm>
          <a:prstGeom prst="rect">
            <a:avLst/>
          </a:prstGeom>
          <a:noFill/>
        </p:spPr>
      </p:pic>
    </p:spTree>
  </p:cSld>
  <p:clrMapOvr>
    <a:masterClrMapping/>
  </p:clrMapOvr>
  <p:transition>
    <p:wheel spokes="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xit" presetSubtype="10" fill="hold" nodeType="clickEffect">
                                  <p:stCondLst>
                                    <p:cond delay="0"/>
                                  </p:stCondLst>
                                  <p:childTnLst>
                                    <p:animEffect transition="out" filter="checkerboard(across)">
                                      <p:cBhvr>
                                        <p:cTn id="6" dur="2000"/>
                                        <p:tgtEl>
                                          <p:spTgt spid="55300"/>
                                        </p:tgtEl>
                                      </p:cBhvr>
                                    </p:animEffect>
                                    <p:set>
                                      <p:cBhvr>
                                        <p:cTn id="7" dur="1" fill="hold">
                                          <p:stCondLst>
                                            <p:cond delay="1999"/>
                                          </p:stCondLst>
                                        </p:cTn>
                                        <p:tgtEl>
                                          <p:spTgt spid="55300"/>
                                        </p:tgtEl>
                                        <p:attrNameLst>
                                          <p:attrName>style.visibility</p:attrName>
                                        </p:attrNameLst>
                                      </p:cBhvr>
                                      <p:to>
                                        <p:strVal val="hidden"/>
                                      </p:to>
                                    </p:set>
                                  </p:childTnLst>
                                </p:cTn>
                              </p:par>
                              <p:par>
                                <p:cTn id="8" presetID="23" presetClass="exit" presetSubtype="20" fill="hold" nodeType="withEffect">
                                  <p:stCondLst>
                                    <p:cond delay="0"/>
                                  </p:stCondLst>
                                  <p:childTnLst>
                                    <p:anim calcmode="lin" valueType="num">
                                      <p:cBhvr>
                                        <p:cTn id="9" dur="2000"/>
                                        <p:tgtEl>
                                          <p:spTgt spid="55300"/>
                                        </p:tgtEl>
                                        <p:attrNameLst>
                                          <p:attrName>ppt_w</p:attrName>
                                        </p:attrNameLst>
                                      </p:cBhvr>
                                      <p:tavLst>
                                        <p:tav tm="0">
                                          <p:val>
                                            <p:strVal val="ppt_w"/>
                                          </p:val>
                                        </p:tav>
                                        <p:tav tm="100000">
                                          <p:val>
                                            <p:strVal val="(6*min(max(ppt_w*ppt_h,.3),1)-7.4)/-.7*ppt_w"/>
                                          </p:val>
                                        </p:tav>
                                      </p:tavLst>
                                    </p:anim>
                                    <p:anim calcmode="lin" valueType="num">
                                      <p:cBhvr>
                                        <p:cTn id="10" dur="2000"/>
                                        <p:tgtEl>
                                          <p:spTgt spid="55300"/>
                                        </p:tgtEl>
                                        <p:attrNameLst>
                                          <p:attrName>ppt_h</p:attrName>
                                        </p:attrNameLst>
                                      </p:cBhvr>
                                      <p:tavLst>
                                        <p:tav tm="0">
                                          <p:val>
                                            <p:strVal val="ppt_h"/>
                                          </p:val>
                                        </p:tav>
                                        <p:tav tm="100000">
                                          <p:val>
                                            <p:strVal val="(6*min(max(ppt_w*ppt_h,.3),1)-7.4)/-.7*ppt_h"/>
                                          </p:val>
                                        </p:tav>
                                      </p:tavLst>
                                    </p:anim>
                                    <p:anim calcmode="lin" valueType="num">
                                      <p:cBhvr>
                                        <p:cTn id="11" dur="2000"/>
                                        <p:tgtEl>
                                          <p:spTgt spid="55300"/>
                                        </p:tgtEl>
                                        <p:attrNameLst>
                                          <p:attrName>ppt_y</p:attrName>
                                        </p:attrNameLst>
                                      </p:cBhvr>
                                      <p:tavLst>
                                        <p:tav tm="0">
                                          <p:val>
                                            <p:strVal val="ppt_y"/>
                                          </p:val>
                                        </p:tav>
                                        <p:tav tm="100000">
                                          <p:val>
                                            <p:strVal val="1+(6*min(max(ppt_w*ppt_h,.3),1)-7.4)/-.7*ppt_h/2"/>
                                          </p:val>
                                        </p:tav>
                                      </p:tavLst>
                                    </p:anim>
                                    <p:set>
                                      <p:cBhvr>
                                        <p:cTn id="12" dur="1" fill="hold">
                                          <p:stCondLst>
                                            <p:cond delay="1999"/>
                                          </p:stCondLst>
                                        </p:cTn>
                                        <p:tgtEl>
                                          <p:spTgt spid="55300"/>
                                        </p:tgtEl>
                                        <p:attrNameLst>
                                          <p:attrName>style.visibility</p:attrName>
                                        </p:attrNameLst>
                                      </p:cBhvr>
                                      <p:to>
                                        <p:strVal val="hidden"/>
                                      </p:to>
                                    </p:set>
                                  </p:childTnLst>
                                </p:cTn>
                              </p:par>
                              <p:par>
                                <p:cTn id="13" presetID="22" presetClass="entr" presetSubtype="1" fill="hold" nodeType="withEffect">
                                  <p:stCondLst>
                                    <p:cond delay="0"/>
                                  </p:stCondLst>
                                  <p:childTnLst>
                                    <p:set>
                                      <p:cBhvr>
                                        <p:cTn id="14" dur="1" fill="hold">
                                          <p:stCondLst>
                                            <p:cond delay="0"/>
                                          </p:stCondLst>
                                        </p:cTn>
                                        <p:tgtEl>
                                          <p:spTgt spid="55302"/>
                                        </p:tgtEl>
                                        <p:attrNameLst>
                                          <p:attrName>style.visibility</p:attrName>
                                        </p:attrNameLst>
                                      </p:cBhvr>
                                      <p:to>
                                        <p:strVal val="visible"/>
                                      </p:to>
                                    </p:set>
                                    <p:animEffect transition="in" filter="wipe(up)">
                                      <p:cBhvr>
                                        <p:cTn id="15" dur="2000"/>
                                        <p:tgtEl>
                                          <p:spTgt spid="55302"/>
                                        </p:tgtEl>
                                      </p:cBhvr>
                                    </p:animEffect>
                                  </p:childTnLst>
                                </p:cTn>
                              </p:par>
                            </p:childTnLst>
                          </p:cTn>
                        </p:par>
                      </p:childTnLst>
                    </p:cTn>
                  </p:par>
                  <p:par>
                    <p:cTn id="16" fill="hold">
                      <p:stCondLst>
                        <p:cond delay="indefinite"/>
                      </p:stCondLst>
                      <p:childTnLst>
                        <p:par>
                          <p:cTn id="17" fill="hold">
                            <p:stCondLst>
                              <p:cond delay="0"/>
                            </p:stCondLst>
                            <p:childTnLst>
                              <p:par>
                                <p:cTn id="18" presetID="29" presetClass="exit" presetSubtype="0" fill="hold" nodeType="clickEffect">
                                  <p:stCondLst>
                                    <p:cond delay="0"/>
                                  </p:stCondLst>
                                  <p:childTnLst>
                                    <p:anim calcmode="lin" valueType="num">
                                      <p:cBhvr>
                                        <p:cTn id="19" dur="3000"/>
                                        <p:tgtEl>
                                          <p:spTgt spid="55302"/>
                                        </p:tgtEl>
                                        <p:attrNameLst>
                                          <p:attrName>ppt_x</p:attrName>
                                        </p:attrNameLst>
                                      </p:cBhvr>
                                      <p:tavLst>
                                        <p:tav tm="0">
                                          <p:val>
                                            <p:strVal val="ppt_x"/>
                                          </p:val>
                                        </p:tav>
                                        <p:tav tm="100000">
                                          <p:val>
                                            <p:strVal val="ppt_x-.2"/>
                                          </p:val>
                                        </p:tav>
                                      </p:tavLst>
                                    </p:anim>
                                    <p:anim calcmode="lin" valueType="num">
                                      <p:cBhvr>
                                        <p:cTn id="20" dur="3000"/>
                                        <p:tgtEl>
                                          <p:spTgt spid="55302"/>
                                        </p:tgtEl>
                                        <p:attrNameLst>
                                          <p:attrName>ppt_y</p:attrName>
                                        </p:attrNameLst>
                                      </p:cBhvr>
                                      <p:tavLst>
                                        <p:tav tm="0">
                                          <p:val>
                                            <p:strVal val="ppt_y"/>
                                          </p:val>
                                        </p:tav>
                                        <p:tav tm="100000">
                                          <p:val>
                                            <p:strVal val="ppt_y"/>
                                          </p:val>
                                        </p:tav>
                                      </p:tavLst>
                                    </p:anim>
                                    <p:animEffect transition="out" filter="fade">
                                      <p:cBhvr>
                                        <p:cTn id="21" dur="3000"/>
                                        <p:tgtEl>
                                          <p:spTgt spid="55302"/>
                                        </p:tgtEl>
                                      </p:cBhvr>
                                    </p:animEffect>
                                    <p:set>
                                      <p:cBhvr>
                                        <p:cTn id="22" dur="1" fill="hold">
                                          <p:stCondLst>
                                            <p:cond delay="2999"/>
                                          </p:stCondLst>
                                        </p:cTn>
                                        <p:tgtEl>
                                          <p:spTgt spid="55302"/>
                                        </p:tgtEl>
                                        <p:attrNameLst>
                                          <p:attrName>style.visibility</p:attrName>
                                        </p:attrNameLst>
                                      </p:cBhvr>
                                      <p:to>
                                        <p:strVal val="hidden"/>
                                      </p:to>
                                    </p:set>
                                  </p:childTnLst>
                                </p:cTn>
                              </p:par>
                              <p:par>
                                <p:cTn id="23" presetID="21" presetClass="entr" presetSubtype="3" fill="hold" nodeType="withEffect">
                                  <p:stCondLst>
                                    <p:cond delay="0"/>
                                  </p:stCondLst>
                                  <p:childTnLst>
                                    <p:set>
                                      <p:cBhvr>
                                        <p:cTn id="24" dur="1" fill="hold">
                                          <p:stCondLst>
                                            <p:cond delay="0"/>
                                          </p:stCondLst>
                                        </p:cTn>
                                        <p:tgtEl>
                                          <p:spTgt spid="55303"/>
                                        </p:tgtEl>
                                        <p:attrNameLst>
                                          <p:attrName>style.visibility</p:attrName>
                                        </p:attrNameLst>
                                      </p:cBhvr>
                                      <p:to>
                                        <p:strVal val="visible"/>
                                      </p:to>
                                    </p:set>
                                    <p:animEffect transition="in" filter="wheel(3)">
                                      <p:cBhvr>
                                        <p:cTn id="25" dur="2000"/>
                                        <p:tgtEl>
                                          <p:spTgt spid="55303"/>
                                        </p:tgtEl>
                                      </p:cBhvr>
                                    </p:animEffect>
                                  </p:childTnLst>
                                </p:cTn>
                              </p:par>
                              <p:par>
                                <p:cTn id="26" presetID="23" presetClass="entr" presetSubtype="16" fill="hold" nodeType="withEffect">
                                  <p:stCondLst>
                                    <p:cond delay="0"/>
                                  </p:stCondLst>
                                  <p:childTnLst>
                                    <p:set>
                                      <p:cBhvr>
                                        <p:cTn id="27" dur="1" fill="hold">
                                          <p:stCondLst>
                                            <p:cond delay="0"/>
                                          </p:stCondLst>
                                        </p:cTn>
                                        <p:tgtEl>
                                          <p:spTgt spid="55303"/>
                                        </p:tgtEl>
                                        <p:attrNameLst>
                                          <p:attrName>style.visibility</p:attrName>
                                        </p:attrNameLst>
                                      </p:cBhvr>
                                      <p:to>
                                        <p:strVal val="visible"/>
                                      </p:to>
                                    </p:set>
                                    <p:anim calcmode="lin" valueType="num">
                                      <p:cBhvr>
                                        <p:cTn id="28" dur="2000" fill="hold"/>
                                        <p:tgtEl>
                                          <p:spTgt spid="55303"/>
                                        </p:tgtEl>
                                        <p:attrNameLst>
                                          <p:attrName>ppt_w</p:attrName>
                                        </p:attrNameLst>
                                      </p:cBhvr>
                                      <p:tavLst>
                                        <p:tav tm="0">
                                          <p:val>
                                            <p:fltVal val="0"/>
                                          </p:val>
                                        </p:tav>
                                        <p:tav tm="100000">
                                          <p:val>
                                            <p:strVal val="#ppt_w"/>
                                          </p:val>
                                        </p:tav>
                                      </p:tavLst>
                                    </p:anim>
                                    <p:anim calcmode="lin" valueType="num">
                                      <p:cBhvr>
                                        <p:cTn id="29" dur="2000" fill="hold"/>
                                        <p:tgtEl>
                                          <p:spTgt spid="55303"/>
                                        </p:tgtEl>
                                        <p:attrNameLst>
                                          <p:attrName>ppt_h</p:attrName>
                                        </p:attrNameLst>
                                      </p:cBhvr>
                                      <p:tavLst>
                                        <p:tav tm="0">
                                          <p:val>
                                            <p:fltVal val="0"/>
                                          </p:val>
                                        </p:tav>
                                        <p:tav tm="100000">
                                          <p:val>
                                            <p:strVal val="#ppt_h"/>
                                          </p:val>
                                        </p:tav>
                                      </p:tavLst>
                                    </p:anim>
                                  </p:childTnLst>
                                </p:cTn>
                              </p:par>
                            </p:childTnLst>
                          </p:cTn>
                        </p:par>
                      </p:childTnLst>
                    </p:cTn>
                  </p:par>
                  <p:par>
                    <p:cTn id="30" fill="hold">
                      <p:stCondLst>
                        <p:cond delay="indefinite"/>
                      </p:stCondLst>
                      <p:childTnLst>
                        <p:par>
                          <p:cTn id="31" fill="hold">
                            <p:stCondLst>
                              <p:cond delay="0"/>
                            </p:stCondLst>
                            <p:childTnLst>
                              <p:par>
                                <p:cTn id="32" presetID="17" presetClass="exit" presetSubtype="10" fill="hold" nodeType="clickEffect">
                                  <p:stCondLst>
                                    <p:cond delay="0"/>
                                  </p:stCondLst>
                                  <p:childTnLst>
                                    <p:anim calcmode="lin" valueType="num">
                                      <p:cBhvr>
                                        <p:cTn id="33" dur="2000"/>
                                        <p:tgtEl>
                                          <p:spTgt spid="55303"/>
                                        </p:tgtEl>
                                        <p:attrNameLst>
                                          <p:attrName>ppt_w</p:attrName>
                                        </p:attrNameLst>
                                      </p:cBhvr>
                                      <p:tavLst>
                                        <p:tav tm="0">
                                          <p:val>
                                            <p:strVal val="ppt_w"/>
                                          </p:val>
                                        </p:tav>
                                        <p:tav tm="100000">
                                          <p:val>
                                            <p:fltVal val="0"/>
                                          </p:val>
                                        </p:tav>
                                      </p:tavLst>
                                    </p:anim>
                                    <p:anim calcmode="lin" valueType="num">
                                      <p:cBhvr>
                                        <p:cTn id="34" dur="2000"/>
                                        <p:tgtEl>
                                          <p:spTgt spid="55303"/>
                                        </p:tgtEl>
                                        <p:attrNameLst>
                                          <p:attrName>ppt_h</p:attrName>
                                        </p:attrNameLst>
                                      </p:cBhvr>
                                      <p:tavLst>
                                        <p:tav tm="0">
                                          <p:val>
                                            <p:strVal val="ppt_h"/>
                                          </p:val>
                                        </p:tav>
                                        <p:tav tm="100000">
                                          <p:val>
                                            <p:strVal val="ppt_h"/>
                                          </p:val>
                                        </p:tav>
                                      </p:tavLst>
                                    </p:anim>
                                    <p:set>
                                      <p:cBhvr>
                                        <p:cTn id="35" dur="1" fill="hold">
                                          <p:stCondLst>
                                            <p:cond delay="1999"/>
                                          </p:stCondLst>
                                        </p:cTn>
                                        <p:tgtEl>
                                          <p:spTgt spid="55303"/>
                                        </p:tgtEl>
                                        <p:attrNameLst>
                                          <p:attrName>style.visibility</p:attrName>
                                        </p:attrNameLst>
                                      </p:cBhvr>
                                      <p:to>
                                        <p:strVal val="hidden"/>
                                      </p:to>
                                    </p:set>
                                  </p:childTnLst>
                                </p:cTn>
                              </p:par>
                              <p:par>
                                <p:cTn id="36" presetID="16" presetClass="entr" presetSubtype="21" fill="hold" nodeType="withEffect">
                                  <p:stCondLst>
                                    <p:cond delay="0"/>
                                  </p:stCondLst>
                                  <p:childTnLst>
                                    <p:set>
                                      <p:cBhvr>
                                        <p:cTn id="37" dur="1" fill="hold">
                                          <p:stCondLst>
                                            <p:cond delay="0"/>
                                          </p:stCondLst>
                                        </p:cTn>
                                        <p:tgtEl>
                                          <p:spTgt spid="55304"/>
                                        </p:tgtEl>
                                        <p:attrNameLst>
                                          <p:attrName>style.visibility</p:attrName>
                                        </p:attrNameLst>
                                      </p:cBhvr>
                                      <p:to>
                                        <p:strVal val="visible"/>
                                      </p:to>
                                    </p:set>
                                    <p:animEffect transition="in" filter="barn(inVertical)">
                                      <p:cBhvr>
                                        <p:cTn id="38" dur="2000"/>
                                        <p:tgtEl>
                                          <p:spTgt spid="5530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7350" name="Picture 6" descr="Picture2"/>
          <p:cNvPicPr>
            <a:picLocks noChangeAspect="1" noChangeArrowheads="1"/>
          </p:cNvPicPr>
          <p:nvPr/>
        </p:nvPicPr>
        <p:blipFill>
          <a:blip r:embed="rId2" cstate="print"/>
          <a:srcRect/>
          <a:stretch>
            <a:fillRect/>
          </a:stretch>
        </p:blipFill>
        <p:spPr bwMode="auto">
          <a:xfrm>
            <a:off x="-47625" y="-687388"/>
            <a:ext cx="9239250" cy="8147051"/>
          </a:xfrm>
          <a:prstGeom prst="rect">
            <a:avLst/>
          </a:prstGeom>
          <a:noFill/>
        </p:spPr>
      </p:pic>
      <p:sp>
        <p:nvSpPr>
          <p:cNvPr id="57351" name="Rectangle 7"/>
          <p:cNvSpPr>
            <a:spLocks noChangeArrowheads="1"/>
          </p:cNvSpPr>
          <p:nvPr/>
        </p:nvSpPr>
        <p:spPr bwMode="auto">
          <a:xfrm>
            <a:off x="4427538" y="0"/>
            <a:ext cx="4716462" cy="1077913"/>
          </a:xfrm>
          <a:prstGeom prst="rect">
            <a:avLst/>
          </a:prstGeom>
          <a:noFill/>
          <a:ln w="9525">
            <a:noFill/>
            <a:miter lim="800000"/>
            <a:headEnd/>
            <a:tailEnd/>
          </a:ln>
          <a:effectLst/>
        </p:spPr>
        <p:txBody>
          <a:bodyPr>
            <a:spAutoFit/>
          </a:bodyPr>
          <a:lstStyle/>
          <a:p>
            <a:pPr>
              <a:lnSpc>
                <a:spcPct val="90000"/>
              </a:lnSpc>
              <a:spcBef>
                <a:spcPct val="20000"/>
              </a:spcBef>
            </a:pPr>
            <a:r>
              <a:rPr lang="es-ES" sz="1200" b="1">
                <a:latin typeface="Balthazar" pitchFamily="2" charset="0"/>
              </a:rPr>
              <a:t>La Isla de Møn es una pequeña isla que se encuentra al sur de Selandia, poco habitada, con bonitas playas y unos acantilados de piedra blanca de 128 metros de altura. La naturaleza fue arrastrando yacimientos calcáreos formados por la sedimentación de conchas marinas del fondo del mar y formó, con el paso del tiempo, estos espectaculares acantilados. </a:t>
            </a:r>
          </a:p>
        </p:txBody>
      </p:sp>
      <p:pic>
        <p:nvPicPr>
          <p:cNvPr id="57352" name="Picture 8" descr="Picture3"/>
          <p:cNvPicPr>
            <a:picLocks noChangeAspect="1" noChangeArrowheads="1"/>
          </p:cNvPicPr>
          <p:nvPr/>
        </p:nvPicPr>
        <p:blipFill>
          <a:blip r:embed="rId3" cstate="print"/>
          <a:srcRect/>
          <a:stretch>
            <a:fillRect/>
          </a:stretch>
        </p:blipFill>
        <p:spPr bwMode="auto">
          <a:xfrm>
            <a:off x="0" y="-252413"/>
            <a:ext cx="9239250" cy="7272338"/>
          </a:xfrm>
          <a:prstGeom prst="rect">
            <a:avLst/>
          </a:prstGeom>
          <a:noFill/>
        </p:spPr>
      </p:pic>
    </p:spTree>
  </p:cSld>
  <p:clrMapOvr>
    <a:masterClrMapping/>
  </p:clrMapOvr>
  <p:transition>
    <p:zo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xit" presetSubtype="32" fill="hold" nodeType="clickEffect">
                                  <p:stCondLst>
                                    <p:cond delay="0"/>
                                  </p:stCondLst>
                                  <p:childTnLst>
                                    <p:animEffect transition="out" filter="circle(out)">
                                      <p:cBhvr>
                                        <p:cTn id="6" dur="3000"/>
                                        <p:tgtEl>
                                          <p:spTgt spid="57350"/>
                                        </p:tgtEl>
                                      </p:cBhvr>
                                    </p:animEffect>
                                    <p:set>
                                      <p:cBhvr>
                                        <p:cTn id="7" dur="1" fill="hold">
                                          <p:stCondLst>
                                            <p:cond delay="2999"/>
                                          </p:stCondLst>
                                        </p:cTn>
                                        <p:tgtEl>
                                          <p:spTgt spid="57350"/>
                                        </p:tgtEl>
                                        <p:attrNameLst>
                                          <p:attrName>style.visibility</p:attrName>
                                        </p:attrNameLst>
                                      </p:cBhvr>
                                      <p:to>
                                        <p:strVal val="hidden"/>
                                      </p:to>
                                    </p:set>
                                  </p:childTnLst>
                                </p:cTn>
                              </p:par>
                              <p:par>
                                <p:cTn id="8" presetID="23" presetClass="entr" presetSubtype="16" fill="hold" nodeType="withEffect">
                                  <p:stCondLst>
                                    <p:cond delay="0"/>
                                  </p:stCondLst>
                                  <p:childTnLst>
                                    <p:set>
                                      <p:cBhvr>
                                        <p:cTn id="9" dur="1" fill="hold">
                                          <p:stCondLst>
                                            <p:cond delay="0"/>
                                          </p:stCondLst>
                                        </p:cTn>
                                        <p:tgtEl>
                                          <p:spTgt spid="57352"/>
                                        </p:tgtEl>
                                        <p:attrNameLst>
                                          <p:attrName>style.visibility</p:attrName>
                                        </p:attrNameLst>
                                      </p:cBhvr>
                                      <p:to>
                                        <p:strVal val="visible"/>
                                      </p:to>
                                    </p:set>
                                    <p:anim calcmode="lin" valueType="num">
                                      <p:cBhvr>
                                        <p:cTn id="10" dur="2000" fill="hold"/>
                                        <p:tgtEl>
                                          <p:spTgt spid="57352"/>
                                        </p:tgtEl>
                                        <p:attrNameLst>
                                          <p:attrName>ppt_w</p:attrName>
                                        </p:attrNameLst>
                                      </p:cBhvr>
                                      <p:tavLst>
                                        <p:tav tm="0">
                                          <p:val>
                                            <p:fltVal val="0"/>
                                          </p:val>
                                        </p:tav>
                                        <p:tav tm="100000">
                                          <p:val>
                                            <p:strVal val="#ppt_w"/>
                                          </p:val>
                                        </p:tav>
                                      </p:tavLst>
                                    </p:anim>
                                    <p:anim calcmode="lin" valueType="num">
                                      <p:cBhvr>
                                        <p:cTn id="11" dur="2000" fill="hold"/>
                                        <p:tgtEl>
                                          <p:spTgt spid="57352"/>
                                        </p:tgtEl>
                                        <p:attrNameLst>
                                          <p:attrName>ppt_h</p:attrName>
                                        </p:attrNameLst>
                                      </p:cBhvr>
                                      <p:tavLst>
                                        <p:tav tm="0">
                                          <p:val>
                                            <p:fltVal val="0"/>
                                          </p:val>
                                        </p:tav>
                                        <p:tav tm="100000">
                                          <p:val>
                                            <p:strVal val="#ppt_h"/>
                                          </p:val>
                                        </p:tav>
                                      </p:tavLst>
                                    </p:anim>
                                  </p:childTnLst>
                                </p:cTn>
                              </p:par>
                              <p:par>
                                <p:cTn id="12" presetID="8" presetClass="entr" presetSubtype="32" fill="hold" nodeType="withEffect">
                                  <p:stCondLst>
                                    <p:cond delay="0"/>
                                  </p:stCondLst>
                                  <p:childTnLst>
                                    <p:set>
                                      <p:cBhvr>
                                        <p:cTn id="13" dur="1" fill="hold">
                                          <p:stCondLst>
                                            <p:cond delay="0"/>
                                          </p:stCondLst>
                                        </p:cTn>
                                        <p:tgtEl>
                                          <p:spTgt spid="57352"/>
                                        </p:tgtEl>
                                        <p:attrNameLst>
                                          <p:attrName>style.visibility</p:attrName>
                                        </p:attrNameLst>
                                      </p:cBhvr>
                                      <p:to>
                                        <p:strVal val="visible"/>
                                      </p:to>
                                    </p:set>
                                    <p:animEffect transition="in" filter="diamond(out)">
                                      <p:cBhvr>
                                        <p:cTn id="14" dur="2000"/>
                                        <p:tgtEl>
                                          <p:spTgt spid="5735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0420" name="Picture 4" descr="Sin-título-1"/>
          <p:cNvPicPr>
            <a:picLocks noChangeAspect="1" noChangeArrowheads="1"/>
          </p:cNvPicPr>
          <p:nvPr/>
        </p:nvPicPr>
        <p:blipFill>
          <a:blip r:embed="rId2" cstate="print"/>
          <a:srcRect/>
          <a:stretch>
            <a:fillRect/>
          </a:stretch>
        </p:blipFill>
        <p:spPr bwMode="auto">
          <a:xfrm>
            <a:off x="0" y="-338138"/>
            <a:ext cx="9251950" cy="7288213"/>
          </a:xfrm>
          <a:prstGeom prst="rect">
            <a:avLst/>
          </a:prstGeom>
          <a:noFill/>
        </p:spPr>
      </p:pic>
      <p:pic>
        <p:nvPicPr>
          <p:cNvPr id="60421" name="Picture 5" descr="3763354830_5c30f2e605_b"/>
          <p:cNvPicPr>
            <a:picLocks noChangeAspect="1" noChangeArrowheads="1"/>
          </p:cNvPicPr>
          <p:nvPr/>
        </p:nvPicPr>
        <p:blipFill>
          <a:blip r:embed="rId3" cstate="print"/>
          <a:srcRect/>
          <a:stretch>
            <a:fillRect/>
          </a:stretch>
        </p:blipFill>
        <p:spPr bwMode="auto">
          <a:xfrm>
            <a:off x="-47625" y="-234950"/>
            <a:ext cx="9239250" cy="7242175"/>
          </a:xfrm>
          <a:prstGeom prst="rect">
            <a:avLst/>
          </a:prstGeom>
          <a:noFill/>
        </p:spPr>
      </p:pic>
      <p:pic>
        <p:nvPicPr>
          <p:cNvPr id="60422" name="Picture 6" descr="4721970743_9f082db69a_b"/>
          <p:cNvPicPr>
            <a:picLocks noChangeAspect="1" noChangeArrowheads="1"/>
          </p:cNvPicPr>
          <p:nvPr/>
        </p:nvPicPr>
        <p:blipFill>
          <a:blip r:embed="rId4" cstate="print"/>
          <a:srcRect/>
          <a:stretch>
            <a:fillRect/>
          </a:stretch>
        </p:blipFill>
        <p:spPr bwMode="auto">
          <a:xfrm>
            <a:off x="-47625" y="-687388"/>
            <a:ext cx="9239250" cy="8147051"/>
          </a:xfrm>
          <a:prstGeom prst="rect">
            <a:avLst/>
          </a:prstGeom>
          <a:noFill/>
        </p:spPr>
      </p:pic>
    </p:spTree>
  </p:cSld>
  <p:clrMapOvr>
    <a:masterClrMapping/>
  </p:clrMapOvr>
  <p:transition>
    <p:plus/>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3" presetClass="exit" presetSubtype="20" fill="hold" nodeType="clickEffect">
                                  <p:stCondLst>
                                    <p:cond delay="0"/>
                                  </p:stCondLst>
                                  <p:childTnLst>
                                    <p:anim calcmode="lin" valueType="num">
                                      <p:cBhvr>
                                        <p:cTn id="6" dur="2000"/>
                                        <p:tgtEl>
                                          <p:spTgt spid="60420"/>
                                        </p:tgtEl>
                                        <p:attrNameLst>
                                          <p:attrName>ppt_w</p:attrName>
                                        </p:attrNameLst>
                                      </p:cBhvr>
                                      <p:tavLst>
                                        <p:tav tm="0">
                                          <p:val>
                                            <p:strVal val="ppt_w"/>
                                          </p:val>
                                        </p:tav>
                                        <p:tav tm="100000">
                                          <p:val>
                                            <p:strVal val="(6*min(max(ppt_w*ppt_h,.3),1)-7.4)/-.7*ppt_w"/>
                                          </p:val>
                                        </p:tav>
                                      </p:tavLst>
                                    </p:anim>
                                    <p:anim calcmode="lin" valueType="num">
                                      <p:cBhvr>
                                        <p:cTn id="7" dur="2000"/>
                                        <p:tgtEl>
                                          <p:spTgt spid="60420"/>
                                        </p:tgtEl>
                                        <p:attrNameLst>
                                          <p:attrName>ppt_h</p:attrName>
                                        </p:attrNameLst>
                                      </p:cBhvr>
                                      <p:tavLst>
                                        <p:tav tm="0">
                                          <p:val>
                                            <p:strVal val="ppt_h"/>
                                          </p:val>
                                        </p:tav>
                                        <p:tav tm="100000">
                                          <p:val>
                                            <p:strVal val="(6*min(max(ppt_w*ppt_h,.3),1)-7.4)/-.7*ppt_h"/>
                                          </p:val>
                                        </p:tav>
                                      </p:tavLst>
                                    </p:anim>
                                    <p:anim calcmode="lin" valueType="num">
                                      <p:cBhvr>
                                        <p:cTn id="8" dur="2000"/>
                                        <p:tgtEl>
                                          <p:spTgt spid="60420"/>
                                        </p:tgtEl>
                                        <p:attrNameLst>
                                          <p:attrName>ppt_y</p:attrName>
                                        </p:attrNameLst>
                                      </p:cBhvr>
                                      <p:tavLst>
                                        <p:tav tm="0">
                                          <p:val>
                                            <p:strVal val="ppt_y"/>
                                          </p:val>
                                        </p:tav>
                                        <p:tav tm="100000">
                                          <p:val>
                                            <p:strVal val="1+(6*min(max(ppt_w*ppt_h,.3),1)-7.4)/-.7*ppt_h/2"/>
                                          </p:val>
                                        </p:tav>
                                      </p:tavLst>
                                    </p:anim>
                                    <p:set>
                                      <p:cBhvr>
                                        <p:cTn id="9" dur="1" fill="hold">
                                          <p:stCondLst>
                                            <p:cond delay="1999"/>
                                          </p:stCondLst>
                                        </p:cTn>
                                        <p:tgtEl>
                                          <p:spTgt spid="60420"/>
                                        </p:tgtEl>
                                        <p:attrNameLst>
                                          <p:attrName>style.visibility</p:attrName>
                                        </p:attrNameLst>
                                      </p:cBhvr>
                                      <p:to>
                                        <p:strVal val="hidden"/>
                                      </p:to>
                                    </p:set>
                                  </p:childTnLst>
                                </p:cTn>
                              </p:par>
                              <p:par>
                                <p:cTn id="10" presetID="16" presetClass="entr" presetSubtype="37" fill="hold" nodeType="withEffect">
                                  <p:stCondLst>
                                    <p:cond delay="0"/>
                                  </p:stCondLst>
                                  <p:childTnLst>
                                    <p:set>
                                      <p:cBhvr>
                                        <p:cTn id="11" dur="1" fill="hold">
                                          <p:stCondLst>
                                            <p:cond delay="0"/>
                                          </p:stCondLst>
                                        </p:cTn>
                                        <p:tgtEl>
                                          <p:spTgt spid="60421"/>
                                        </p:tgtEl>
                                        <p:attrNameLst>
                                          <p:attrName>style.visibility</p:attrName>
                                        </p:attrNameLst>
                                      </p:cBhvr>
                                      <p:to>
                                        <p:strVal val="visible"/>
                                      </p:to>
                                    </p:set>
                                    <p:animEffect transition="in" filter="barn(outVertical)">
                                      <p:cBhvr>
                                        <p:cTn id="12" dur="2000"/>
                                        <p:tgtEl>
                                          <p:spTgt spid="60421"/>
                                        </p:tgtEl>
                                      </p:cBhvr>
                                    </p:animEffect>
                                  </p:childTnLst>
                                </p:cTn>
                              </p:par>
                            </p:childTnLst>
                          </p:cTn>
                        </p:par>
                      </p:childTnLst>
                    </p:cTn>
                  </p:par>
                  <p:par>
                    <p:cTn id="13" fill="hold">
                      <p:stCondLst>
                        <p:cond delay="indefinite"/>
                      </p:stCondLst>
                      <p:childTnLst>
                        <p:par>
                          <p:cTn id="14" fill="hold">
                            <p:stCondLst>
                              <p:cond delay="0"/>
                            </p:stCondLst>
                            <p:childTnLst>
                              <p:par>
                                <p:cTn id="15" presetID="29" presetClass="exit" presetSubtype="0" fill="hold" nodeType="clickEffect">
                                  <p:stCondLst>
                                    <p:cond delay="0"/>
                                  </p:stCondLst>
                                  <p:childTnLst>
                                    <p:anim calcmode="lin" valueType="num">
                                      <p:cBhvr>
                                        <p:cTn id="16" dur="2000"/>
                                        <p:tgtEl>
                                          <p:spTgt spid="60421"/>
                                        </p:tgtEl>
                                        <p:attrNameLst>
                                          <p:attrName>ppt_x</p:attrName>
                                        </p:attrNameLst>
                                      </p:cBhvr>
                                      <p:tavLst>
                                        <p:tav tm="0">
                                          <p:val>
                                            <p:strVal val="ppt_x"/>
                                          </p:val>
                                        </p:tav>
                                        <p:tav tm="100000">
                                          <p:val>
                                            <p:strVal val="ppt_x-.2"/>
                                          </p:val>
                                        </p:tav>
                                      </p:tavLst>
                                    </p:anim>
                                    <p:anim calcmode="lin" valueType="num">
                                      <p:cBhvr>
                                        <p:cTn id="17" dur="2000"/>
                                        <p:tgtEl>
                                          <p:spTgt spid="60421"/>
                                        </p:tgtEl>
                                        <p:attrNameLst>
                                          <p:attrName>ppt_y</p:attrName>
                                        </p:attrNameLst>
                                      </p:cBhvr>
                                      <p:tavLst>
                                        <p:tav tm="0">
                                          <p:val>
                                            <p:strVal val="ppt_y"/>
                                          </p:val>
                                        </p:tav>
                                        <p:tav tm="100000">
                                          <p:val>
                                            <p:strVal val="ppt_y"/>
                                          </p:val>
                                        </p:tav>
                                      </p:tavLst>
                                    </p:anim>
                                    <p:animEffect transition="out" filter="fade">
                                      <p:cBhvr>
                                        <p:cTn id="18" dur="2000"/>
                                        <p:tgtEl>
                                          <p:spTgt spid="60421"/>
                                        </p:tgtEl>
                                      </p:cBhvr>
                                    </p:animEffect>
                                    <p:set>
                                      <p:cBhvr>
                                        <p:cTn id="19" dur="1" fill="hold">
                                          <p:stCondLst>
                                            <p:cond delay="1999"/>
                                          </p:stCondLst>
                                        </p:cTn>
                                        <p:tgtEl>
                                          <p:spTgt spid="60421"/>
                                        </p:tgtEl>
                                        <p:attrNameLst>
                                          <p:attrName>style.visibility</p:attrName>
                                        </p:attrNameLst>
                                      </p:cBhvr>
                                      <p:to>
                                        <p:strVal val="hidden"/>
                                      </p:to>
                                    </p:set>
                                  </p:childTnLst>
                                </p:cTn>
                              </p:par>
                              <p:par>
                                <p:cTn id="20" presetID="17" presetClass="entr" presetSubtype="10" fill="hold" nodeType="withEffect">
                                  <p:stCondLst>
                                    <p:cond delay="0"/>
                                  </p:stCondLst>
                                  <p:childTnLst>
                                    <p:set>
                                      <p:cBhvr>
                                        <p:cTn id="21" dur="1" fill="hold">
                                          <p:stCondLst>
                                            <p:cond delay="0"/>
                                          </p:stCondLst>
                                        </p:cTn>
                                        <p:tgtEl>
                                          <p:spTgt spid="60422"/>
                                        </p:tgtEl>
                                        <p:attrNameLst>
                                          <p:attrName>style.visibility</p:attrName>
                                        </p:attrNameLst>
                                      </p:cBhvr>
                                      <p:to>
                                        <p:strVal val="visible"/>
                                      </p:to>
                                    </p:set>
                                    <p:anim calcmode="lin" valueType="num">
                                      <p:cBhvr>
                                        <p:cTn id="22" dur="2000" fill="hold"/>
                                        <p:tgtEl>
                                          <p:spTgt spid="60422"/>
                                        </p:tgtEl>
                                        <p:attrNameLst>
                                          <p:attrName>ppt_w</p:attrName>
                                        </p:attrNameLst>
                                      </p:cBhvr>
                                      <p:tavLst>
                                        <p:tav tm="0">
                                          <p:val>
                                            <p:fltVal val="0"/>
                                          </p:val>
                                        </p:tav>
                                        <p:tav tm="100000">
                                          <p:val>
                                            <p:strVal val="#ppt_w"/>
                                          </p:val>
                                        </p:tav>
                                      </p:tavLst>
                                    </p:anim>
                                    <p:anim calcmode="lin" valueType="num">
                                      <p:cBhvr>
                                        <p:cTn id="23" dur="2000" fill="hold"/>
                                        <p:tgtEl>
                                          <p:spTgt spid="60422"/>
                                        </p:tgtEl>
                                        <p:attrNameLst>
                                          <p:attrName>ppt_h</p:attrName>
                                        </p:attrNameLst>
                                      </p:cBhvr>
                                      <p:tavLst>
                                        <p:tav tm="0">
                                          <p:val>
                                            <p:strVal val="#ppt_h"/>
                                          </p:val>
                                        </p:tav>
                                        <p:tav tm="100000">
                                          <p:val>
                                            <p:strVal val="#ppt_h"/>
                                          </p:val>
                                        </p:tav>
                                      </p:tavLst>
                                    </p:anim>
                                  </p:childTnLst>
                                </p:cTn>
                              </p:par>
                              <p:par>
                                <p:cTn id="24" presetID="2" presetClass="entr" presetSubtype="2" fill="hold" nodeType="withEffect">
                                  <p:stCondLst>
                                    <p:cond delay="0"/>
                                  </p:stCondLst>
                                  <p:childTnLst>
                                    <p:set>
                                      <p:cBhvr>
                                        <p:cTn id="25" dur="1" fill="hold">
                                          <p:stCondLst>
                                            <p:cond delay="0"/>
                                          </p:stCondLst>
                                        </p:cTn>
                                        <p:tgtEl>
                                          <p:spTgt spid="60422"/>
                                        </p:tgtEl>
                                        <p:attrNameLst>
                                          <p:attrName>style.visibility</p:attrName>
                                        </p:attrNameLst>
                                      </p:cBhvr>
                                      <p:to>
                                        <p:strVal val="visible"/>
                                      </p:to>
                                    </p:set>
                                    <p:anim calcmode="lin" valueType="num">
                                      <p:cBhvr additive="base">
                                        <p:cTn id="26" dur="2000" fill="hold"/>
                                        <p:tgtEl>
                                          <p:spTgt spid="60422"/>
                                        </p:tgtEl>
                                        <p:attrNameLst>
                                          <p:attrName>ppt_x</p:attrName>
                                        </p:attrNameLst>
                                      </p:cBhvr>
                                      <p:tavLst>
                                        <p:tav tm="0">
                                          <p:val>
                                            <p:strVal val="1+#ppt_w/2"/>
                                          </p:val>
                                        </p:tav>
                                        <p:tav tm="100000">
                                          <p:val>
                                            <p:strVal val="#ppt_x"/>
                                          </p:val>
                                        </p:tav>
                                      </p:tavLst>
                                    </p:anim>
                                    <p:anim calcmode="lin" valueType="num">
                                      <p:cBhvr additive="base">
                                        <p:cTn id="27" dur="2000" fill="hold"/>
                                        <p:tgtEl>
                                          <p:spTgt spid="6042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44" name="Picture 4" descr="3926311039_b31b2c7cdb_b"/>
          <p:cNvPicPr>
            <a:picLocks noChangeAspect="1" noChangeArrowheads="1"/>
          </p:cNvPicPr>
          <p:nvPr/>
        </p:nvPicPr>
        <p:blipFill>
          <a:blip r:embed="rId2" cstate="print"/>
          <a:srcRect/>
          <a:stretch>
            <a:fillRect/>
          </a:stretch>
        </p:blipFill>
        <p:spPr bwMode="auto">
          <a:xfrm>
            <a:off x="-47625" y="-230188"/>
            <a:ext cx="9239250" cy="7231063"/>
          </a:xfrm>
          <a:prstGeom prst="rect">
            <a:avLst/>
          </a:prstGeom>
          <a:noFill/>
        </p:spPr>
      </p:pic>
      <p:pic>
        <p:nvPicPr>
          <p:cNvPr id="61445" name="Picture 5" descr="3927091176_ca319c662e_b"/>
          <p:cNvPicPr>
            <a:picLocks noChangeAspect="1" noChangeArrowheads="1"/>
          </p:cNvPicPr>
          <p:nvPr/>
        </p:nvPicPr>
        <p:blipFill>
          <a:blip r:embed="rId3" cstate="print"/>
          <a:srcRect/>
          <a:stretch>
            <a:fillRect/>
          </a:stretch>
        </p:blipFill>
        <p:spPr bwMode="auto">
          <a:xfrm>
            <a:off x="-47625" y="-207963"/>
            <a:ext cx="9239250" cy="7186613"/>
          </a:xfrm>
          <a:prstGeom prst="rect">
            <a:avLst/>
          </a:prstGeom>
          <a:noFill/>
        </p:spPr>
      </p:pic>
      <p:pic>
        <p:nvPicPr>
          <p:cNvPr id="61446" name="Picture 6" descr="3927093196_19d10e596c_b"/>
          <p:cNvPicPr>
            <a:picLocks noChangeAspect="1" noChangeArrowheads="1"/>
          </p:cNvPicPr>
          <p:nvPr/>
        </p:nvPicPr>
        <p:blipFill>
          <a:blip r:embed="rId4" cstate="print"/>
          <a:srcRect/>
          <a:stretch>
            <a:fillRect/>
          </a:stretch>
        </p:blipFill>
        <p:spPr bwMode="auto">
          <a:xfrm>
            <a:off x="-47625" y="-230188"/>
            <a:ext cx="9239250" cy="7231063"/>
          </a:xfrm>
          <a:prstGeom prst="rect">
            <a:avLst/>
          </a:prstGeom>
          <a:noFill/>
        </p:spPr>
      </p:pic>
    </p:spTree>
  </p:cSld>
  <p:clrMapOvr>
    <a:masterClrMapping/>
  </p:clrMapOvr>
  <p:transition>
    <p:pull dir="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8" presetClass="exit" presetSubtype="12" fill="hold" nodeType="clickEffect">
                                  <p:stCondLst>
                                    <p:cond delay="0"/>
                                  </p:stCondLst>
                                  <p:childTnLst>
                                    <p:animEffect transition="out" filter="strips(downLeft)">
                                      <p:cBhvr>
                                        <p:cTn id="6" dur="2000"/>
                                        <p:tgtEl>
                                          <p:spTgt spid="61444"/>
                                        </p:tgtEl>
                                      </p:cBhvr>
                                    </p:animEffect>
                                    <p:set>
                                      <p:cBhvr>
                                        <p:cTn id="7" dur="1" fill="hold">
                                          <p:stCondLst>
                                            <p:cond delay="1999"/>
                                          </p:stCondLst>
                                        </p:cTn>
                                        <p:tgtEl>
                                          <p:spTgt spid="61444"/>
                                        </p:tgtEl>
                                        <p:attrNameLst>
                                          <p:attrName>style.visibility</p:attrName>
                                        </p:attrNameLst>
                                      </p:cBhvr>
                                      <p:to>
                                        <p:strVal val="hidden"/>
                                      </p:to>
                                    </p:set>
                                  </p:childTnLst>
                                </p:cTn>
                              </p:par>
                              <p:par>
                                <p:cTn id="8" presetID="17" presetClass="entr" presetSubtype="10" fill="hold" nodeType="withEffect">
                                  <p:stCondLst>
                                    <p:cond delay="0"/>
                                  </p:stCondLst>
                                  <p:childTnLst>
                                    <p:set>
                                      <p:cBhvr>
                                        <p:cTn id="9" dur="1" fill="hold">
                                          <p:stCondLst>
                                            <p:cond delay="0"/>
                                          </p:stCondLst>
                                        </p:cTn>
                                        <p:tgtEl>
                                          <p:spTgt spid="61445"/>
                                        </p:tgtEl>
                                        <p:attrNameLst>
                                          <p:attrName>style.visibility</p:attrName>
                                        </p:attrNameLst>
                                      </p:cBhvr>
                                      <p:to>
                                        <p:strVal val="visible"/>
                                      </p:to>
                                    </p:set>
                                    <p:anim calcmode="lin" valueType="num">
                                      <p:cBhvr>
                                        <p:cTn id="10" dur="2000" fill="hold"/>
                                        <p:tgtEl>
                                          <p:spTgt spid="61445"/>
                                        </p:tgtEl>
                                        <p:attrNameLst>
                                          <p:attrName>ppt_w</p:attrName>
                                        </p:attrNameLst>
                                      </p:cBhvr>
                                      <p:tavLst>
                                        <p:tav tm="0">
                                          <p:val>
                                            <p:fltVal val="0"/>
                                          </p:val>
                                        </p:tav>
                                        <p:tav tm="100000">
                                          <p:val>
                                            <p:strVal val="#ppt_w"/>
                                          </p:val>
                                        </p:tav>
                                      </p:tavLst>
                                    </p:anim>
                                    <p:anim calcmode="lin" valueType="num">
                                      <p:cBhvr>
                                        <p:cTn id="11" dur="2000" fill="hold"/>
                                        <p:tgtEl>
                                          <p:spTgt spid="61445"/>
                                        </p:tgtEl>
                                        <p:attrNameLst>
                                          <p:attrName>ppt_h</p:attrName>
                                        </p:attrNameLst>
                                      </p:cBhvr>
                                      <p:tavLst>
                                        <p:tav tm="0">
                                          <p:val>
                                            <p:strVal val="#ppt_h"/>
                                          </p:val>
                                        </p:tav>
                                        <p:tav tm="100000">
                                          <p:val>
                                            <p:strVal val="#ppt_h"/>
                                          </p:val>
                                        </p:tav>
                                      </p:tavLst>
                                    </p:anim>
                                  </p:childTnLst>
                                </p:cTn>
                              </p:par>
                              <p:par>
                                <p:cTn id="12" presetID="2" presetClass="entr" presetSubtype="8" fill="hold" nodeType="withEffect">
                                  <p:stCondLst>
                                    <p:cond delay="0"/>
                                  </p:stCondLst>
                                  <p:childTnLst>
                                    <p:set>
                                      <p:cBhvr>
                                        <p:cTn id="13" dur="1" fill="hold">
                                          <p:stCondLst>
                                            <p:cond delay="0"/>
                                          </p:stCondLst>
                                        </p:cTn>
                                        <p:tgtEl>
                                          <p:spTgt spid="61445"/>
                                        </p:tgtEl>
                                        <p:attrNameLst>
                                          <p:attrName>style.visibility</p:attrName>
                                        </p:attrNameLst>
                                      </p:cBhvr>
                                      <p:to>
                                        <p:strVal val="visible"/>
                                      </p:to>
                                    </p:set>
                                    <p:anim calcmode="lin" valueType="num">
                                      <p:cBhvr additive="base">
                                        <p:cTn id="14" dur="2000" fill="hold"/>
                                        <p:tgtEl>
                                          <p:spTgt spid="61445"/>
                                        </p:tgtEl>
                                        <p:attrNameLst>
                                          <p:attrName>ppt_x</p:attrName>
                                        </p:attrNameLst>
                                      </p:cBhvr>
                                      <p:tavLst>
                                        <p:tav tm="0">
                                          <p:val>
                                            <p:strVal val="0-#ppt_w/2"/>
                                          </p:val>
                                        </p:tav>
                                        <p:tav tm="100000">
                                          <p:val>
                                            <p:strVal val="#ppt_x"/>
                                          </p:val>
                                        </p:tav>
                                      </p:tavLst>
                                    </p:anim>
                                    <p:anim calcmode="lin" valueType="num">
                                      <p:cBhvr additive="base">
                                        <p:cTn id="15" dur="2000" fill="hold"/>
                                        <p:tgtEl>
                                          <p:spTgt spid="61445"/>
                                        </p:tgtEl>
                                        <p:attrNameLst>
                                          <p:attrName>ppt_y</p:attrName>
                                        </p:attrNameLst>
                                      </p:cBhvr>
                                      <p:tavLst>
                                        <p:tav tm="0">
                                          <p:val>
                                            <p:strVal val="#ppt_y"/>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13" presetClass="exit" presetSubtype="16" fill="hold" nodeType="clickEffect">
                                  <p:stCondLst>
                                    <p:cond delay="0"/>
                                  </p:stCondLst>
                                  <p:childTnLst>
                                    <p:animEffect transition="out" filter="plus(in)">
                                      <p:cBhvr>
                                        <p:cTn id="19" dur="2000"/>
                                        <p:tgtEl>
                                          <p:spTgt spid="61445"/>
                                        </p:tgtEl>
                                      </p:cBhvr>
                                    </p:animEffect>
                                    <p:set>
                                      <p:cBhvr>
                                        <p:cTn id="20" dur="1" fill="hold">
                                          <p:stCondLst>
                                            <p:cond delay="1999"/>
                                          </p:stCondLst>
                                        </p:cTn>
                                        <p:tgtEl>
                                          <p:spTgt spid="61445"/>
                                        </p:tgtEl>
                                        <p:attrNameLst>
                                          <p:attrName>style.visibility</p:attrName>
                                        </p:attrNameLst>
                                      </p:cBhvr>
                                      <p:to>
                                        <p:strVal val="hidden"/>
                                      </p:to>
                                    </p:set>
                                  </p:childTnLst>
                                </p:cTn>
                              </p:par>
                              <p:par>
                                <p:cTn id="21" presetID="16" presetClass="entr" presetSubtype="37" fill="hold" nodeType="withEffect">
                                  <p:stCondLst>
                                    <p:cond delay="0"/>
                                  </p:stCondLst>
                                  <p:childTnLst>
                                    <p:set>
                                      <p:cBhvr>
                                        <p:cTn id="22" dur="1" fill="hold">
                                          <p:stCondLst>
                                            <p:cond delay="0"/>
                                          </p:stCondLst>
                                        </p:cTn>
                                        <p:tgtEl>
                                          <p:spTgt spid="61446"/>
                                        </p:tgtEl>
                                        <p:attrNameLst>
                                          <p:attrName>style.visibility</p:attrName>
                                        </p:attrNameLst>
                                      </p:cBhvr>
                                      <p:to>
                                        <p:strVal val="visible"/>
                                      </p:to>
                                    </p:set>
                                    <p:animEffect transition="in" filter="barn(outVertical)">
                                      <p:cBhvr>
                                        <p:cTn id="23" dur="2000"/>
                                        <p:tgtEl>
                                          <p:spTgt spid="6144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9156" name="Picture 4" descr="668432_0c4d7e1860_b"/>
          <p:cNvPicPr>
            <a:picLocks noChangeAspect="1" noChangeArrowheads="1"/>
          </p:cNvPicPr>
          <p:nvPr/>
        </p:nvPicPr>
        <p:blipFill>
          <a:blip r:embed="rId2" cstate="print"/>
          <a:srcRect/>
          <a:stretch>
            <a:fillRect/>
          </a:stretch>
        </p:blipFill>
        <p:spPr bwMode="auto">
          <a:xfrm>
            <a:off x="-47625" y="-687388"/>
            <a:ext cx="9239250" cy="8147051"/>
          </a:xfrm>
          <a:prstGeom prst="rect">
            <a:avLst/>
          </a:prstGeom>
          <a:noFill/>
        </p:spPr>
      </p:pic>
      <p:sp>
        <p:nvSpPr>
          <p:cNvPr id="49157" name="Rectangle 5"/>
          <p:cNvSpPr>
            <a:spLocks noChangeArrowheads="1"/>
          </p:cNvSpPr>
          <p:nvPr/>
        </p:nvSpPr>
        <p:spPr bwMode="auto">
          <a:xfrm>
            <a:off x="250825" y="760413"/>
            <a:ext cx="4105275" cy="538162"/>
          </a:xfrm>
          <a:prstGeom prst="rect">
            <a:avLst/>
          </a:prstGeom>
          <a:noFill/>
          <a:ln w="9525">
            <a:noFill/>
            <a:miter lim="800000"/>
            <a:headEnd/>
            <a:tailEnd/>
          </a:ln>
          <a:effectLst/>
        </p:spPr>
        <p:txBody>
          <a:bodyPr>
            <a:spAutoFit/>
          </a:bodyPr>
          <a:lstStyle/>
          <a:p>
            <a:pPr>
              <a:spcBef>
                <a:spcPct val="20000"/>
              </a:spcBef>
            </a:pPr>
            <a:r>
              <a:rPr lang="es-ES" sz="1200" b="1">
                <a:solidFill>
                  <a:schemeClr val="bg1"/>
                </a:solidFill>
                <a:latin typeface="Balthazar" pitchFamily="2" charset="0"/>
              </a:rPr>
              <a:t>En Billund, a unos 260 kilómetros de Copenaghe, encontramos un mundo de fantasías en miniatura: el parque temático de Lego</a:t>
            </a:r>
          </a:p>
        </p:txBody>
      </p:sp>
    </p:spTree>
  </p:cSld>
  <p:clrMapOvr>
    <a:masterClrMapping/>
  </p:clrMapOvr>
  <p:transition>
    <p:cover dir="rd"/>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5061" name="Picture 5" descr="1026929575_db9b0dd815_b"/>
          <p:cNvPicPr>
            <a:picLocks noChangeAspect="1" noChangeArrowheads="1"/>
          </p:cNvPicPr>
          <p:nvPr/>
        </p:nvPicPr>
        <p:blipFill>
          <a:blip r:embed="rId2" cstate="print"/>
          <a:srcRect/>
          <a:stretch>
            <a:fillRect/>
          </a:stretch>
        </p:blipFill>
        <p:spPr bwMode="auto">
          <a:xfrm>
            <a:off x="-47625" y="-234950"/>
            <a:ext cx="9239250" cy="7242175"/>
          </a:xfrm>
          <a:prstGeom prst="rect">
            <a:avLst/>
          </a:prstGeom>
          <a:noFill/>
        </p:spPr>
      </p:pic>
      <p:sp>
        <p:nvSpPr>
          <p:cNvPr id="45062" name="Rectangle 6"/>
          <p:cNvSpPr>
            <a:spLocks noChangeArrowheads="1"/>
          </p:cNvSpPr>
          <p:nvPr/>
        </p:nvSpPr>
        <p:spPr bwMode="auto">
          <a:xfrm>
            <a:off x="0" y="0"/>
            <a:ext cx="9144000" cy="538163"/>
          </a:xfrm>
          <a:prstGeom prst="rect">
            <a:avLst/>
          </a:prstGeom>
          <a:noFill/>
          <a:ln w="9525">
            <a:noFill/>
            <a:miter lim="800000"/>
            <a:headEnd/>
            <a:tailEnd/>
          </a:ln>
          <a:effectLst/>
        </p:spPr>
        <p:txBody>
          <a:bodyPr>
            <a:spAutoFit/>
          </a:bodyPr>
          <a:lstStyle/>
          <a:p>
            <a:pPr>
              <a:spcBef>
                <a:spcPct val="20000"/>
              </a:spcBef>
            </a:pPr>
            <a:r>
              <a:rPr lang="es-ES" sz="1200">
                <a:latin typeface="Balthazar" pitchFamily="2" charset="0"/>
              </a:rPr>
              <a:t>Jutlandia es un gran estiramiento hacia el norte hacia la península de Escandinavia, y es la única parte de Dinamarca , relacionada con el continente europeo, y por lo tanto a veces se conoce como la Dinamarca continental</a:t>
            </a:r>
          </a:p>
        </p:txBody>
      </p:sp>
    </p:spTree>
  </p:cSld>
  <p:clrMapOvr>
    <a:masterClrMapping/>
  </p:clrMapOvr>
  <p:transition>
    <p:dissolve/>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7588" name="Picture 4" descr="102689206_1a1a4b7e03_b"/>
          <p:cNvPicPr>
            <a:picLocks noChangeAspect="1" noChangeArrowheads="1"/>
          </p:cNvPicPr>
          <p:nvPr/>
        </p:nvPicPr>
        <p:blipFill>
          <a:blip r:embed="rId2" cstate="print"/>
          <a:srcRect/>
          <a:stretch>
            <a:fillRect/>
          </a:stretch>
        </p:blipFill>
        <p:spPr bwMode="auto">
          <a:xfrm>
            <a:off x="-47625" y="-234950"/>
            <a:ext cx="9239250" cy="7242175"/>
          </a:xfrm>
          <a:prstGeom prst="rect">
            <a:avLst/>
          </a:prstGeom>
          <a:noFill/>
        </p:spPr>
      </p:pic>
      <p:pic>
        <p:nvPicPr>
          <p:cNvPr id="67589" name="Picture 5" descr="1027786110_75d871decf_o"/>
          <p:cNvPicPr>
            <a:picLocks noChangeAspect="1" noChangeArrowheads="1"/>
          </p:cNvPicPr>
          <p:nvPr/>
        </p:nvPicPr>
        <p:blipFill>
          <a:blip r:embed="rId3" cstate="print"/>
          <a:srcRect/>
          <a:stretch>
            <a:fillRect/>
          </a:stretch>
        </p:blipFill>
        <p:spPr bwMode="auto">
          <a:xfrm>
            <a:off x="-47625" y="-234950"/>
            <a:ext cx="9239250" cy="7242175"/>
          </a:xfrm>
          <a:prstGeom prst="rect">
            <a:avLst/>
          </a:prstGeom>
          <a:noFill/>
        </p:spPr>
      </p:pic>
      <p:pic>
        <p:nvPicPr>
          <p:cNvPr id="67590" name="Picture 6" descr="2349382715_513ec7f9c4_b"/>
          <p:cNvPicPr>
            <a:picLocks noChangeAspect="1" noChangeArrowheads="1"/>
          </p:cNvPicPr>
          <p:nvPr/>
        </p:nvPicPr>
        <p:blipFill>
          <a:blip r:embed="rId4" cstate="print"/>
          <a:srcRect/>
          <a:stretch>
            <a:fillRect/>
          </a:stretch>
        </p:blipFill>
        <p:spPr bwMode="auto">
          <a:xfrm>
            <a:off x="-47625" y="-234950"/>
            <a:ext cx="9239250" cy="7242175"/>
          </a:xfrm>
          <a:prstGeom prst="rect">
            <a:avLst/>
          </a:prstGeom>
          <a:noFill/>
        </p:spPr>
      </p:pic>
      <p:pic>
        <p:nvPicPr>
          <p:cNvPr id="67591" name="Picture 7" descr="2617411781_0eaeb382e5_o"/>
          <p:cNvPicPr>
            <a:picLocks noChangeAspect="1" noChangeArrowheads="1"/>
          </p:cNvPicPr>
          <p:nvPr/>
        </p:nvPicPr>
        <p:blipFill>
          <a:blip r:embed="rId5" cstate="print"/>
          <a:srcRect/>
          <a:stretch>
            <a:fillRect/>
          </a:stretch>
        </p:blipFill>
        <p:spPr bwMode="auto">
          <a:xfrm>
            <a:off x="-47625" y="-234950"/>
            <a:ext cx="9239250" cy="7242175"/>
          </a:xfrm>
          <a:prstGeom prst="rect">
            <a:avLst/>
          </a:prstGeom>
          <a:noFill/>
        </p:spPr>
      </p:pic>
      <p:pic>
        <p:nvPicPr>
          <p:cNvPr id="67592" name="Picture 8" descr="2984863432_1e0e878c4f_o"/>
          <p:cNvPicPr>
            <a:picLocks noChangeAspect="1" noChangeArrowheads="1"/>
          </p:cNvPicPr>
          <p:nvPr/>
        </p:nvPicPr>
        <p:blipFill>
          <a:blip r:embed="rId6" cstate="print"/>
          <a:srcRect/>
          <a:stretch>
            <a:fillRect/>
          </a:stretch>
        </p:blipFill>
        <p:spPr bwMode="auto">
          <a:xfrm>
            <a:off x="-47625" y="-247650"/>
            <a:ext cx="9239250" cy="7265988"/>
          </a:xfrm>
          <a:prstGeom prst="rect">
            <a:avLst/>
          </a:prstGeom>
          <a:noFill/>
        </p:spPr>
      </p:pic>
      <p:pic>
        <p:nvPicPr>
          <p:cNvPr id="67593" name="Picture 9" descr="3948805342_3de213011e_b"/>
          <p:cNvPicPr>
            <a:picLocks noChangeAspect="1" noChangeArrowheads="1"/>
          </p:cNvPicPr>
          <p:nvPr/>
        </p:nvPicPr>
        <p:blipFill>
          <a:blip r:embed="rId7" cstate="print"/>
          <a:srcRect/>
          <a:stretch>
            <a:fillRect/>
          </a:stretch>
        </p:blipFill>
        <p:spPr bwMode="auto">
          <a:xfrm>
            <a:off x="-47625" y="-261938"/>
            <a:ext cx="9239250" cy="7296151"/>
          </a:xfrm>
          <a:prstGeom prst="rect">
            <a:avLst/>
          </a:prstGeom>
          <a:noFill/>
        </p:spPr>
      </p:pic>
      <p:pic>
        <p:nvPicPr>
          <p:cNvPr id="67594" name="Picture 10" descr="3954150870_09cfdb1381_b"/>
          <p:cNvPicPr>
            <a:picLocks noChangeAspect="1" noChangeArrowheads="1"/>
          </p:cNvPicPr>
          <p:nvPr/>
        </p:nvPicPr>
        <p:blipFill>
          <a:blip r:embed="rId8" cstate="print"/>
          <a:srcRect/>
          <a:stretch>
            <a:fillRect/>
          </a:stretch>
        </p:blipFill>
        <p:spPr bwMode="auto">
          <a:xfrm>
            <a:off x="-47625" y="-234950"/>
            <a:ext cx="9239250" cy="7242175"/>
          </a:xfrm>
          <a:prstGeom prst="rect">
            <a:avLst/>
          </a:prstGeom>
          <a:noFill/>
        </p:spPr>
      </p:pic>
      <p:pic>
        <p:nvPicPr>
          <p:cNvPr id="67595" name="Picture 11" descr="4927351700_f3544ce048_b"/>
          <p:cNvPicPr>
            <a:picLocks noChangeAspect="1" noChangeArrowheads="1"/>
          </p:cNvPicPr>
          <p:nvPr/>
        </p:nvPicPr>
        <p:blipFill>
          <a:blip r:embed="rId9" cstate="print"/>
          <a:srcRect/>
          <a:stretch>
            <a:fillRect/>
          </a:stretch>
        </p:blipFill>
        <p:spPr bwMode="auto">
          <a:xfrm>
            <a:off x="-47625" y="-247650"/>
            <a:ext cx="9239250" cy="7265988"/>
          </a:xfrm>
          <a:prstGeom prst="rect">
            <a:avLst/>
          </a:prstGeom>
          <a:noFill/>
        </p:spPr>
      </p:pic>
    </p:spTree>
  </p:cSld>
  <p:clrMapOvr>
    <a:masterClrMapping/>
  </p:clrMapOvr>
  <p:transition>
    <p:pull dir="l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7" presetClass="exit" presetSubtype="10" fill="hold" nodeType="clickEffect">
                                  <p:stCondLst>
                                    <p:cond delay="0"/>
                                  </p:stCondLst>
                                  <p:childTnLst>
                                    <p:anim calcmode="lin" valueType="num">
                                      <p:cBhvr>
                                        <p:cTn id="6" dur="2000"/>
                                        <p:tgtEl>
                                          <p:spTgt spid="67588"/>
                                        </p:tgtEl>
                                        <p:attrNameLst>
                                          <p:attrName>ppt_w</p:attrName>
                                        </p:attrNameLst>
                                      </p:cBhvr>
                                      <p:tavLst>
                                        <p:tav tm="0">
                                          <p:val>
                                            <p:strVal val="ppt_w"/>
                                          </p:val>
                                        </p:tav>
                                        <p:tav tm="100000">
                                          <p:val>
                                            <p:fltVal val="0"/>
                                          </p:val>
                                        </p:tav>
                                      </p:tavLst>
                                    </p:anim>
                                    <p:anim calcmode="lin" valueType="num">
                                      <p:cBhvr>
                                        <p:cTn id="7" dur="2000"/>
                                        <p:tgtEl>
                                          <p:spTgt spid="67588"/>
                                        </p:tgtEl>
                                        <p:attrNameLst>
                                          <p:attrName>ppt_h</p:attrName>
                                        </p:attrNameLst>
                                      </p:cBhvr>
                                      <p:tavLst>
                                        <p:tav tm="0">
                                          <p:val>
                                            <p:strVal val="ppt_h"/>
                                          </p:val>
                                        </p:tav>
                                        <p:tav tm="100000">
                                          <p:val>
                                            <p:strVal val="ppt_h"/>
                                          </p:val>
                                        </p:tav>
                                      </p:tavLst>
                                    </p:anim>
                                    <p:set>
                                      <p:cBhvr>
                                        <p:cTn id="8" dur="1" fill="hold">
                                          <p:stCondLst>
                                            <p:cond delay="1999"/>
                                          </p:stCondLst>
                                        </p:cTn>
                                        <p:tgtEl>
                                          <p:spTgt spid="67588"/>
                                        </p:tgtEl>
                                        <p:attrNameLst>
                                          <p:attrName>style.visibility</p:attrName>
                                        </p:attrNameLst>
                                      </p:cBhvr>
                                      <p:to>
                                        <p:strVal val="hidden"/>
                                      </p:to>
                                    </p:set>
                                  </p:childTnLst>
                                </p:cTn>
                              </p:par>
                              <p:par>
                                <p:cTn id="9" presetID="17" presetClass="entr" presetSubtype="8" fill="hold" nodeType="withEffect">
                                  <p:stCondLst>
                                    <p:cond delay="0"/>
                                  </p:stCondLst>
                                  <p:childTnLst>
                                    <p:set>
                                      <p:cBhvr>
                                        <p:cTn id="10" dur="1" fill="hold">
                                          <p:stCondLst>
                                            <p:cond delay="0"/>
                                          </p:stCondLst>
                                        </p:cTn>
                                        <p:tgtEl>
                                          <p:spTgt spid="67589"/>
                                        </p:tgtEl>
                                        <p:attrNameLst>
                                          <p:attrName>style.visibility</p:attrName>
                                        </p:attrNameLst>
                                      </p:cBhvr>
                                      <p:to>
                                        <p:strVal val="visible"/>
                                      </p:to>
                                    </p:set>
                                    <p:anim calcmode="lin" valueType="num">
                                      <p:cBhvr>
                                        <p:cTn id="11" dur="2000" fill="hold"/>
                                        <p:tgtEl>
                                          <p:spTgt spid="67589"/>
                                        </p:tgtEl>
                                        <p:attrNameLst>
                                          <p:attrName>ppt_x</p:attrName>
                                        </p:attrNameLst>
                                      </p:cBhvr>
                                      <p:tavLst>
                                        <p:tav tm="0">
                                          <p:val>
                                            <p:strVal val="#ppt_x-#ppt_w/2"/>
                                          </p:val>
                                        </p:tav>
                                        <p:tav tm="100000">
                                          <p:val>
                                            <p:strVal val="#ppt_x"/>
                                          </p:val>
                                        </p:tav>
                                      </p:tavLst>
                                    </p:anim>
                                    <p:anim calcmode="lin" valueType="num">
                                      <p:cBhvr>
                                        <p:cTn id="12" dur="2000" fill="hold"/>
                                        <p:tgtEl>
                                          <p:spTgt spid="67589"/>
                                        </p:tgtEl>
                                        <p:attrNameLst>
                                          <p:attrName>ppt_y</p:attrName>
                                        </p:attrNameLst>
                                      </p:cBhvr>
                                      <p:tavLst>
                                        <p:tav tm="0">
                                          <p:val>
                                            <p:strVal val="#ppt_y"/>
                                          </p:val>
                                        </p:tav>
                                        <p:tav tm="100000">
                                          <p:val>
                                            <p:strVal val="#ppt_y"/>
                                          </p:val>
                                        </p:tav>
                                      </p:tavLst>
                                    </p:anim>
                                    <p:anim calcmode="lin" valueType="num">
                                      <p:cBhvr>
                                        <p:cTn id="13" dur="2000" fill="hold"/>
                                        <p:tgtEl>
                                          <p:spTgt spid="67589"/>
                                        </p:tgtEl>
                                        <p:attrNameLst>
                                          <p:attrName>ppt_w</p:attrName>
                                        </p:attrNameLst>
                                      </p:cBhvr>
                                      <p:tavLst>
                                        <p:tav tm="0">
                                          <p:val>
                                            <p:fltVal val="0"/>
                                          </p:val>
                                        </p:tav>
                                        <p:tav tm="100000">
                                          <p:val>
                                            <p:strVal val="#ppt_w"/>
                                          </p:val>
                                        </p:tav>
                                      </p:tavLst>
                                    </p:anim>
                                    <p:anim calcmode="lin" valueType="num">
                                      <p:cBhvr>
                                        <p:cTn id="14" dur="2000" fill="hold"/>
                                        <p:tgtEl>
                                          <p:spTgt spid="67589"/>
                                        </p:tgtEl>
                                        <p:attrNameLst>
                                          <p:attrName>ppt_h</p:attrName>
                                        </p:attrNameLst>
                                      </p:cBhvr>
                                      <p:tavLst>
                                        <p:tav tm="0">
                                          <p:val>
                                            <p:strVal val="#ppt_h"/>
                                          </p:val>
                                        </p:tav>
                                        <p:tav tm="100000">
                                          <p:val>
                                            <p:strVal val="#ppt_h"/>
                                          </p:val>
                                        </p:tav>
                                      </p:tavLst>
                                    </p:anim>
                                  </p:childTnLst>
                                </p:cTn>
                              </p:par>
                            </p:childTnLst>
                          </p:cTn>
                        </p:par>
                      </p:childTnLst>
                    </p:cTn>
                  </p:par>
                  <p:par>
                    <p:cTn id="15" fill="hold">
                      <p:stCondLst>
                        <p:cond delay="indefinite"/>
                      </p:stCondLst>
                      <p:childTnLst>
                        <p:par>
                          <p:cTn id="16" fill="hold">
                            <p:stCondLst>
                              <p:cond delay="0"/>
                            </p:stCondLst>
                            <p:childTnLst>
                              <p:par>
                                <p:cTn id="17" presetID="17" presetClass="exit" presetSubtype="1" fill="hold" nodeType="clickEffect">
                                  <p:stCondLst>
                                    <p:cond delay="0"/>
                                  </p:stCondLst>
                                  <p:childTnLst>
                                    <p:anim calcmode="lin" valueType="num">
                                      <p:cBhvr>
                                        <p:cTn id="18" dur="2000"/>
                                        <p:tgtEl>
                                          <p:spTgt spid="67589"/>
                                        </p:tgtEl>
                                        <p:attrNameLst>
                                          <p:attrName>ppt_x</p:attrName>
                                        </p:attrNameLst>
                                      </p:cBhvr>
                                      <p:tavLst>
                                        <p:tav tm="0">
                                          <p:val>
                                            <p:strVal val="ppt_x"/>
                                          </p:val>
                                        </p:tav>
                                        <p:tav tm="100000">
                                          <p:val>
                                            <p:strVal val="ppt_x"/>
                                          </p:val>
                                        </p:tav>
                                      </p:tavLst>
                                    </p:anim>
                                    <p:anim calcmode="lin" valueType="num">
                                      <p:cBhvr>
                                        <p:cTn id="19" dur="2000"/>
                                        <p:tgtEl>
                                          <p:spTgt spid="67589"/>
                                        </p:tgtEl>
                                        <p:attrNameLst>
                                          <p:attrName>ppt_y</p:attrName>
                                        </p:attrNameLst>
                                      </p:cBhvr>
                                      <p:tavLst>
                                        <p:tav tm="0">
                                          <p:val>
                                            <p:strVal val="ppt_y"/>
                                          </p:val>
                                        </p:tav>
                                        <p:tav tm="100000">
                                          <p:val>
                                            <p:strVal val="ppt_y-ppt_h/2"/>
                                          </p:val>
                                        </p:tav>
                                      </p:tavLst>
                                    </p:anim>
                                    <p:anim calcmode="lin" valueType="num">
                                      <p:cBhvr>
                                        <p:cTn id="20" dur="2000"/>
                                        <p:tgtEl>
                                          <p:spTgt spid="67589"/>
                                        </p:tgtEl>
                                        <p:attrNameLst>
                                          <p:attrName>ppt_w</p:attrName>
                                        </p:attrNameLst>
                                      </p:cBhvr>
                                      <p:tavLst>
                                        <p:tav tm="0">
                                          <p:val>
                                            <p:strVal val="ppt_w"/>
                                          </p:val>
                                        </p:tav>
                                        <p:tav tm="100000">
                                          <p:val>
                                            <p:strVal val="ppt_w"/>
                                          </p:val>
                                        </p:tav>
                                      </p:tavLst>
                                    </p:anim>
                                    <p:anim calcmode="lin" valueType="num">
                                      <p:cBhvr>
                                        <p:cTn id="21" dur="2000"/>
                                        <p:tgtEl>
                                          <p:spTgt spid="67589"/>
                                        </p:tgtEl>
                                        <p:attrNameLst>
                                          <p:attrName>ppt_h</p:attrName>
                                        </p:attrNameLst>
                                      </p:cBhvr>
                                      <p:tavLst>
                                        <p:tav tm="0">
                                          <p:val>
                                            <p:strVal val="ppt_h"/>
                                          </p:val>
                                        </p:tav>
                                        <p:tav tm="100000">
                                          <p:val>
                                            <p:fltVal val="0"/>
                                          </p:val>
                                        </p:tav>
                                      </p:tavLst>
                                    </p:anim>
                                    <p:set>
                                      <p:cBhvr>
                                        <p:cTn id="22" dur="1" fill="hold">
                                          <p:stCondLst>
                                            <p:cond delay="1999"/>
                                          </p:stCondLst>
                                        </p:cTn>
                                        <p:tgtEl>
                                          <p:spTgt spid="67589"/>
                                        </p:tgtEl>
                                        <p:attrNameLst>
                                          <p:attrName>style.visibility</p:attrName>
                                        </p:attrNameLst>
                                      </p:cBhvr>
                                      <p:to>
                                        <p:strVal val="hidden"/>
                                      </p:to>
                                    </p:set>
                                  </p:childTnLst>
                                </p:cTn>
                              </p:par>
                              <p:par>
                                <p:cTn id="23" presetID="17" presetClass="entr" presetSubtype="2" fill="hold" nodeType="withEffect">
                                  <p:stCondLst>
                                    <p:cond delay="0"/>
                                  </p:stCondLst>
                                  <p:childTnLst>
                                    <p:set>
                                      <p:cBhvr>
                                        <p:cTn id="24" dur="1" fill="hold">
                                          <p:stCondLst>
                                            <p:cond delay="0"/>
                                          </p:stCondLst>
                                        </p:cTn>
                                        <p:tgtEl>
                                          <p:spTgt spid="67590"/>
                                        </p:tgtEl>
                                        <p:attrNameLst>
                                          <p:attrName>style.visibility</p:attrName>
                                        </p:attrNameLst>
                                      </p:cBhvr>
                                      <p:to>
                                        <p:strVal val="visible"/>
                                      </p:to>
                                    </p:set>
                                    <p:anim calcmode="lin" valueType="num">
                                      <p:cBhvr>
                                        <p:cTn id="25" dur="2000" fill="hold"/>
                                        <p:tgtEl>
                                          <p:spTgt spid="67590"/>
                                        </p:tgtEl>
                                        <p:attrNameLst>
                                          <p:attrName>ppt_x</p:attrName>
                                        </p:attrNameLst>
                                      </p:cBhvr>
                                      <p:tavLst>
                                        <p:tav tm="0">
                                          <p:val>
                                            <p:strVal val="#ppt_x+#ppt_w/2"/>
                                          </p:val>
                                        </p:tav>
                                        <p:tav tm="100000">
                                          <p:val>
                                            <p:strVal val="#ppt_x"/>
                                          </p:val>
                                        </p:tav>
                                      </p:tavLst>
                                    </p:anim>
                                    <p:anim calcmode="lin" valueType="num">
                                      <p:cBhvr>
                                        <p:cTn id="26" dur="2000" fill="hold"/>
                                        <p:tgtEl>
                                          <p:spTgt spid="67590"/>
                                        </p:tgtEl>
                                        <p:attrNameLst>
                                          <p:attrName>ppt_y</p:attrName>
                                        </p:attrNameLst>
                                      </p:cBhvr>
                                      <p:tavLst>
                                        <p:tav tm="0">
                                          <p:val>
                                            <p:strVal val="#ppt_y"/>
                                          </p:val>
                                        </p:tav>
                                        <p:tav tm="100000">
                                          <p:val>
                                            <p:strVal val="#ppt_y"/>
                                          </p:val>
                                        </p:tav>
                                      </p:tavLst>
                                    </p:anim>
                                    <p:anim calcmode="lin" valueType="num">
                                      <p:cBhvr>
                                        <p:cTn id="27" dur="2000" fill="hold"/>
                                        <p:tgtEl>
                                          <p:spTgt spid="67590"/>
                                        </p:tgtEl>
                                        <p:attrNameLst>
                                          <p:attrName>ppt_w</p:attrName>
                                        </p:attrNameLst>
                                      </p:cBhvr>
                                      <p:tavLst>
                                        <p:tav tm="0">
                                          <p:val>
                                            <p:fltVal val="0"/>
                                          </p:val>
                                        </p:tav>
                                        <p:tav tm="100000">
                                          <p:val>
                                            <p:strVal val="#ppt_w"/>
                                          </p:val>
                                        </p:tav>
                                      </p:tavLst>
                                    </p:anim>
                                    <p:anim calcmode="lin" valueType="num">
                                      <p:cBhvr>
                                        <p:cTn id="28" dur="2000" fill="hold"/>
                                        <p:tgtEl>
                                          <p:spTgt spid="67590"/>
                                        </p:tgtEl>
                                        <p:attrNameLst>
                                          <p:attrName>ppt_h</p:attrName>
                                        </p:attrNameLst>
                                      </p:cBhvr>
                                      <p:tavLst>
                                        <p:tav tm="0">
                                          <p:val>
                                            <p:strVal val="#ppt_h"/>
                                          </p:val>
                                        </p:tav>
                                        <p:tav tm="100000">
                                          <p:val>
                                            <p:strVal val="#ppt_h"/>
                                          </p:val>
                                        </p:tav>
                                      </p:tavLst>
                                    </p:anim>
                                  </p:childTnLst>
                                </p:cTn>
                              </p:par>
                            </p:childTnLst>
                          </p:cTn>
                        </p:par>
                      </p:childTnLst>
                    </p:cTn>
                  </p:par>
                  <p:par>
                    <p:cTn id="29" fill="hold">
                      <p:stCondLst>
                        <p:cond delay="indefinite"/>
                      </p:stCondLst>
                      <p:childTnLst>
                        <p:par>
                          <p:cTn id="30" fill="hold">
                            <p:stCondLst>
                              <p:cond delay="0"/>
                            </p:stCondLst>
                            <p:childTnLst>
                              <p:par>
                                <p:cTn id="31" presetID="17" presetClass="exit" presetSubtype="4" fill="hold" nodeType="clickEffect">
                                  <p:stCondLst>
                                    <p:cond delay="0"/>
                                  </p:stCondLst>
                                  <p:childTnLst>
                                    <p:anim calcmode="lin" valueType="num">
                                      <p:cBhvr>
                                        <p:cTn id="32" dur="2000"/>
                                        <p:tgtEl>
                                          <p:spTgt spid="67590"/>
                                        </p:tgtEl>
                                        <p:attrNameLst>
                                          <p:attrName>ppt_x</p:attrName>
                                        </p:attrNameLst>
                                      </p:cBhvr>
                                      <p:tavLst>
                                        <p:tav tm="0">
                                          <p:val>
                                            <p:strVal val="ppt_x"/>
                                          </p:val>
                                        </p:tav>
                                        <p:tav tm="100000">
                                          <p:val>
                                            <p:strVal val="ppt_x"/>
                                          </p:val>
                                        </p:tav>
                                      </p:tavLst>
                                    </p:anim>
                                    <p:anim calcmode="lin" valueType="num">
                                      <p:cBhvr>
                                        <p:cTn id="33" dur="2000"/>
                                        <p:tgtEl>
                                          <p:spTgt spid="67590"/>
                                        </p:tgtEl>
                                        <p:attrNameLst>
                                          <p:attrName>ppt_y</p:attrName>
                                        </p:attrNameLst>
                                      </p:cBhvr>
                                      <p:tavLst>
                                        <p:tav tm="0">
                                          <p:val>
                                            <p:strVal val="ppt_y"/>
                                          </p:val>
                                        </p:tav>
                                        <p:tav tm="100000">
                                          <p:val>
                                            <p:strVal val="ppt_y+ppt_h/2"/>
                                          </p:val>
                                        </p:tav>
                                      </p:tavLst>
                                    </p:anim>
                                    <p:anim calcmode="lin" valueType="num">
                                      <p:cBhvr>
                                        <p:cTn id="34" dur="2000"/>
                                        <p:tgtEl>
                                          <p:spTgt spid="67590"/>
                                        </p:tgtEl>
                                        <p:attrNameLst>
                                          <p:attrName>ppt_w</p:attrName>
                                        </p:attrNameLst>
                                      </p:cBhvr>
                                      <p:tavLst>
                                        <p:tav tm="0">
                                          <p:val>
                                            <p:strVal val="ppt_w"/>
                                          </p:val>
                                        </p:tav>
                                        <p:tav tm="100000">
                                          <p:val>
                                            <p:strVal val="ppt_w"/>
                                          </p:val>
                                        </p:tav>
                                      </p:tavLst>
                                    </p:anim>
                                    <p:anim calcmode="lin" valueType="num">
                                      <p:cBhvr>
                                        <p:cTn id="35" dur="2000"/>
                                        <p:tgtEl>
                                          <p:spTgt spid="67590"/>
                                        </p:tgtEl>
                                        <p:attrNameLst>
                                          <p:attrName>ppt_h</p:attrName>
                                        </p:attrNameLst>
                                      </p:cBhvr>
                                      <p:tavLst>
                                        <p:tav tm="0">
                                          <p:val>
                                            <p:strVal val="ppt_h"/>
                                          </p:val>
                                        </p:tav>
                                        <p:tav tm="100000">
                                          <p:val>
                                            <p:fltVal val="0"/>
                                          </p:val>
                                        </p:tav>
                                      </p:tavLst>
                                    </p:anim>
                                    <p:set>
                                      <p:cBhvr>
                                        <p:cTn id="36" dur="1" fill="hold">
                                          <p:stCondLst>
                                            <p:cond delay="1999"/>
                                          </p:stCondLst>
                                        </p:cTn>
                                        <p:tgtEl>
                                          <p:spTgt spid="67590"/>
                                        </p:tgtEl>
                                        <p:attrNameLst>
                                          <p:attrName>style.visibility</p:attrName>
                                        </p:attrNameLst>
                                      </p:cBhvr>
                                      <p:to>
                                        <p:strVal val="hidden"/>
                                      </p:to>
                                    </p:set>
                                  </p:childTnLst>
                                </p:cTn>
                              </p:par>
                              <p:par>
                                <p:cTn id="37" presetID="17" presetClass="entr" presetSubtype="1" fill="hold" nodeType="withEffect">
                                  <p:stCondLst>
                                    <p:cond delay="0"/>
                                  </p:stCondLst>
                                  <p:childTnLst>
                                    <p:set>
                                      <p:cBhvr>
                                        <p:cTn id="38" dur="1" fill="hold">
                                          <p:stCondLst>
                                            <p:cond delay="0"/>
                                          </p:stCondLst>
                                        </p:cTn>
                                        <p:tgtEl>
                                          <p:spTgt spid="67591"/>
                                        </p:tgtEl>
                                        <p:attrNameLst>
                                          <p:attrName>style.visibility</p:attrName>
                                        </p:attrNameLst>
                                      </p:cBhvr>
                                      <p:to>
                                        <p:strVal val="visible"/>
                                      </p:to>
                                    </p:set>
                                    <p:anim calcmode="lin" valueType="num">
                                      <p:cBhvr>
                                        <p:cTn id="39" dur="2000" fill="hold"/>
                                        <p:tgtEl>
                                          <p:spTgt spid="67591"/>
                                        </p:tgtEl>
                                        <p:attrNameLst>
                                          <p:attrName>ppt_x</p:attrName>
                                        </p:attrNameLst>
                                      </p:cBhvr>
                                      <p:tavLst>
                                        <p:tav tm="0">
                                          <p:val>
                                            <p:strVal val="#ppt_x"/>
                                          </p:val>
                                        </p:tav>
                                        <p:tav tm="100000">
                                          <p:val>
                                            <p:strVal val="#ppt_x"/>
                                          </p:val>
                                        </p:tav>
                                      </p:tavLst>
                                    </p:anim>
                                    <p:anim calcmode="lin" valueType="num">
                                      <p:cBhvr>
                                        <p:cTn id="40" dur="2000" fill="hold"/>
                                        <p:tgtEl>
                                          <p:spTgt spid="67591"/>
                                        </p:tgtEl>
                                        <p:attrNameLst>
                                          <p:attrName>ppt_y</p:attrName>
                                        </p:attrNameLst>
                                      </p:cBhvr>
                                      <p:tavLst>
                                        <p:tav tm="0">
                                          <p:val>
                                            <p:strVal val="#ppt_y-#ppt_h/2"/>
                                          </p:val>
                                        </p:tav>
                                        <p:tav tm="100000">
                                          <p:val>
                                            <p:strVal val="#ppt_y"/>
                                          </p:val>
                                        </p:tav>
                                      </p:tavLst>
                                    </p:anim>
                                    <p:anim calcmode="lin" valueType="num">
                                      <p:cBhvr>
                                        <p:cTn id="41" dur="2000" fill="hold"/>
                                        <p:tgtEl>
                                          <p:spTgt spid="67591"/>
                                        </p:tgtEl>
                                        <p:attrNameLst>
                                          <p:attrName>ppt_w</p:attrName>
                                        </p:attrNameLst>
                                      </p:cBhvr>
                                      <p:tavLst>
                                        <p:tav tm="0">
                                          <p:val>
                                            <p:strVal val="#ppt_w"/>
                                          </p:val>
                                        </p:tav>
                                        <p:tav tm="100000">
                                          <p:val>
                                            <p:strVal val="#ppt_w"/>
                                          </p:val>
                                        </p:tav>
                                      </p:tavLst>
                                    </p:anim>
                                    <p:anim calcmode="lin" valueType="num">
                                      <p:cBhvr>
                                        <p:cTn id="42" dur="2000" fill="hold"/>
                                        <p:tgtEl>
                                          <p:spTgt spid="67591"/>
                                        </p:tgtEl>
                                        <p:attrNameLst>
                                          <p:attrName>ppt_h</p:attrName>
                                        </p:attrNameLst>
                                      </p:cBhvr>
                                      <p:tavLst>
                                        <p:tav tm="0">
                                          <p:val>
                                            <p:fltVal val="0"/>
                                          </p:val>
                                        </p:tav>
                                        <p:tav tm="100000">
                                          <p:val>
                                            <p:strVal val="#ppt_h"/>
                                          </p:val>
                                        </p:tav>
                                      </p:tavLst>
                                    </p:anim>
                                  </p:childTnLst>
                                </p:cTn>
                              </p:par>
                            </p:childTnLst>
                          </p:cTn>
                        </p:par>
                      </p:childTnLst>
                    </p:cTn>
                  </p:par>
                  <p:par>
                    <p:cTn id="43" fill="hold">
                      <p:stCondLst>
                        <p:cond delay="indefinite"/>
                      </p:stCondLst>
                      <p:childTnLst>
                        <p:par>
                          <p:cTn id="44" fill="hold">
                            <p:stCondLst>
                              <p:cond delay="0"/>
                            </p:stCondLst>
                            <p:childTnLst>
                              <p:par>
                                <p:cTn id="45" presetID="13" presetClass="exit" presetSubtype="16" fill="hold" nodeType="clickEffect">
                                  <p:stCondLst>
                                    <p:cond delay="0"/>
                                  </p:stCondLst>
                                  <p:childTnLst>
                                    <p:animEffect transition="out" filter="plus(in)">
                                      <p:cBhvr>
                                        <p:cTn id="46" dur="2000"/>
                                        <p:tgtEl>
                                          <p:spTgt spid="67591"/>
                                        </p:tgtEl>
                                      </p:cBhvr>
                                    </p:animEffect>
                                    <p:set>
                                      <p:cBhvr>
                                        <p:cTn id="47" dur="1" fill="hold">
                                          <p:stCondLst>
                                            <p:cond delay="1999"/>
                                          </p:stCondLst>
                                        </p:cTn>
                                        <p:tgtEl>
                                          <p:spTgt spid="67591"/>
                                        </p:tgtEl>
                                        <p:attrNameLst>
                                          <p:attrName>style.visibility</p:attrName>
                                        </p:attrNameLst>
                                      </p:cBhvr>
                                      <p:to>
                                        <p:strVal val="hidden"/>
                                      </p:to>
                                    </p:set>
                                  </p:childTnLst>
                                </p:cTn>
                              </p:par>
                              <p:par>
                                <p:cTn id="48" presetID="16" presetClass="entr" presetSubtype="42" fill="hold" nodeType="withEffect">
                                  <p:stCondLst>
                                    <p:cond delay="0"/>
                                  </p:stCondLst>
                                  <p:childTnLst>
                                    <p:set>
                                      <p:cBhvr>
                                        <p:cTn id="49" dur="1" fill="hold">
                                          <p:stCondLst>
                                            <p:cond delay="0"/>
                                          </p:stCondLst>
                                        </p:cTn>
                                        <p:tgtEl>
                                          <p:spTgt spid="67592"/>
                                        </p:tgtEl>
                                        <p:attrNameLst>
                                          <p:attrName>style.visibility</p:attrName>
                                        </p:attrNameLst>
                                      </p:cBhvr>
                                      <p:to>
                                        <p:strVal val="visible"/>
                                      </p:to>
                                    </p:set>
                                    <p:animEffect transition="in" filter="barn(outHorizontal)">
                                      <p:cBhvr>
                                        <p:cTn id="50" dur="2000"/>
                                        <p:tgtEl>
                                          <p:spTgt spid="67592"/>
                                        </p:tgtEl>
                                      </p:cBhvr>
                                    </p:animEffect>
                                  </p:childTnLst>
                                </p:cTn>
                              </p:par>
                            </p:childTnLst>
                          </p:cTn>
                        </p:par>
                      </p:childTnLst>
                    </p:cTn>
                  </p:par>
                  <p:par>
                    <p:cTn id="51" fill="hold">
                      <p:stCondLst>
                        <p:cond delay="indefinite"/>
                      </p:stCondLst>
                      <p:childTnLst>
                        <p:par>
                          <p:cTn id="52" fill="hold">
                            <p:stCondLst>
                              <p:cond delay="0"/>
                            </p:stCondLst>
                            <p:childTnLst>
                              <p:par>
                                <p:cTn id="53" presetID="23" presetClass="exit" presetSubtype="20" fill="hold" nodeType="clickEffect">
                                  <p:stCondLst>
                                    <p:cond delay="0"/>
                                  </p:stCondLst>
                                  <p:childTnLst>
                                    <p:anim calcmode="lin" valueType="num">
                                      <p:cBhvr>
                                        <p:cTn id="54" dur="2000"/>
                                        <p:tgtEl>
                                          <p:spTgt spid="67592"/>
                                        </p:tgtEl>
                                        <p:attrNameLst>
                                          <p:attrName>ppt_w</p:attrName>
                                        </p:attrNameLst>
                                      </p:cBhvr>
                                      <p:tavLst>
                                        <p:tav tm="0">
                                          <p:val>
                                            <p:strVal val="ppt_w"/>
                                          </p:val>
                                        </p:tav>
                                        <p:tav tm="100000">
                                          <p:val>
                                            <p:strVal val="(6*min(max(ppt_w*ppt_h,.3),1)-7.4)/-.7*ppt_w"/>
                                          </p:val>
                                        </p:tav>
                                      </p:tavLst>
                                    </p:anim>
                                    <p:anim calcmode="lin" valueType="num">
                                      <p:cBhvr>
                                        <p:cTn id="55" dur="2000"/>
                                        <p:tgtEl>
                                          <p:spTgt spid="67592"/>
                                        </p:tgtEl>
                                        <p:attrNameLst>
                                          <p:attrName>ppt_h</p:attrName>
                                        </p:attrNameLst>
                                      </p:cBhvr>
                                      <p:tavLst>
                                        <p:tav tm="0">
                                          <p:val>
                                            <p:strVal val="ppt_h"/>
                                          </p:val>
                                        </p:tav>
                                        <p:tav tm="100000">
                                          <p:val>
                                            <p:strVal val="(6*min(max(ppt_w*ppt_h,.3),1)-7.4)/-.7*ppt_h"/>
                                          </p:val>
                                        </p:tav>
                                      </p:tavLst>
                                    </p:anim>
                                    <p:anim calcmode="lin" valueType="num">
                                      <p:cBhvr>
                                        <p:cTn id="56" dur="2000"/>
                                        <p:tgtEl>
                                          <p:spTgt spid="67592"/>
                                        </p:tgtEl>
                                        <p:attrNameLst>
                                          <p:attrName>ppt_y</p:attrName>
                                        </p:attrNameLst>
                                      </p:cBhvr>
                                      <p:tavLst>
                                        <p:tav tm="0">
                                          <p:val>
                                            <p:strVal val="ppt_y"/>
                                          </p:val>
                                        </p:tav>
                                        <p:tav tm="100000">
                                          <p:val>
                                            <p:strVal val="1+(6*min(max(ppt_w*ppt_h,.3),1)-7.4)/-.7*ppt_h/2"/>
                                          </p:val>
                                        </p:tav>
                                      </p:tavLst>
                                    </p:anim>
                                    <p:set>
                                      <p:cBhvr>
                                        <p:cTn id="57" dur="1" fill="hold">
                                          <p:stCondLst>
                                            <p:cond delay="1999"/>
                                          </p:stCondLst>
                                        </p:cTn>
                                        <p:tgtEl>
                                          <p:spTgt spid="67592"/>
                                        </p:tgtEl>
                                        <p:attrNameLst>
                                          <p:attrName>style.visibility</p:attrName>
                                        </p:attrNameLst>
                                      </p:cBhvr>
                                      <p:to>
                                        <p:strVal val="hidden"/>
                                      </p:to>
                                    </p:set>
                                  </p:childTnLst>
                                </p:cTn>
                              </p:par>
                              <p:par>
                                <p:cTn id="58" presetID="12" presetClass="entr" presetSubtype="1" fill="hold" nodeType="withEffect">
                                  <p:stCondLst>
                                    <p:cond delay="0"/>
                                  </p:stCondLst>
                                  <p:childTnLst>
                                    <p:set>
                                      <p:cBhvr>
                                        <p:cTn id="59" dur="1" fill="hold">
                                          <p:stCondLst>
                                            <p:cond delay="0"/>
                                          </p:stCondLst>
                                        </p:cTn>
                                        <p:tgtEl>
                                          <p:spTgt spid="67593"/>
                                        </p:tgtEl>
                                        <p:attrNameLst>
                                          <p:attrName>style.visibility</p:attrName>
                                        </p:attrNameLst>
                                      </p:cBhvr>
                                      <p:to>
                                        <p:strVal val="visible"/>
                                      </p:to>
                                    </p:set>
                                    <p:animEffect transition="in" filter="slide(fromTop)">
                                      <p:cBhvr>
                                        <p:cTn id="60" dur="2000"/>
                                        <p:tgtEl>
                                          <p:spTgt spid="67593"/>
                                        </p:tgtEl>
                                      </p:cBhvr>
                                    </p:animEffect>
                                  </p:childTnLst>
                                </p:cTn>
                              </p:par>
                            </p:childTnLst>
                          </p:cTn>
                        </p:par>
                      </p:childTnLst>
                    </p:cTn>
                  </p:par>
                  <p:par>
                    <p:cTn id="61" fill="hold">
                      <p:stCondLst>
                        <p:cond delay="indefinite"/>
                      </p:stCondLst>
                      <p:childTnLst>
                        <p:par>
                          <p:cTn id="62" fill="hold">
                            <p:stCondLst>
                              <p:cond delay="0"/>
                            </p:stCondLst>
                            <p:childTnLst>
                              <p:par>
                                <p:cTn id="63" presetID="21" presetClass="exit" presetSubtype="8" fill="hold" nodeType="clickEffect">
                                  <p:stCondLst>
                                    <p:cond delay="0"/>
                                  </p:stCondLst>
                                  <p:childTnLst>
                                    <p:animEffect transition="out" filter="wheel(8)">
                                      <p:cBhvr>
                                        <p:cTn id="64" dur="2000"/>
                                        <p:tgtEl>
                                          <p:spTgt spid="67593"/>
                                        </p:tgtEl>
                                      </p:cBhvr>
                                    </p:animEffect>
                                    <p:set>
                                      <p:cBhvr>
                                        <p:cTn id="65" dur="1" fill="hold">
                                          <p:stCondLst>
                                            <p:cond delay="1999"/>
                                          </p:stCondLst>
                                        </p:cTn>
                                        <p:tgtEl>
                                          <p:spTgt spid="67593"/>
                                        </p:tgtEl>
                                        <p:attrNameLst>
                                          <p:attrName>style.visibility</p:attrName>
                                        </p:attrNameLst>
                                      </p:cBhvr>
                                      <p:to>
                                        <p:strVal val="hidden"/>
                                      </p:to>
                                    </p:set>
                                  </p:childTnLst>
                                </p:cTn>
                              </p:par>
                              <p:par>
                                <p:cTn id="66" presetID="23" presetClass="entr" presetSubtype="16" fill="hold" nodeType="withEffect">
                                  <p:stCondLst>
                                    <p:cond delay="0"/>
                                  </p:stCondLst>
                                  <p:childTnLst>
                                    <p:set>
                                      <p:cBhvr>
                                        <p:cTn id="67" dur="1" fill="hold">
                                          <p:stCondLst>
                                            <p:cond delay="0"/>
                                          </p:stCondLst>
                                        </p:cTn>
                                        <p:tgtEl>
                                          <p:spTgt spid="67594"/>
                                        </p:tgtEl>
                                        <p:attrNameLst>
                                          <p:attrName>style.visibility</p:attrName>
                                        </p:attrNameLst>
                                      </p:cBhvr>
                                      <p:to>
                                        <p:strVal val="visible"/>
                                      </p:to>
                                    </p:set>
                                    <p:anim calcmode="lin" valueType="num">
                                      <p:cBhvr>
                                        <p:cTn id="68" dur="2000" fill="hold"/>
                                        <p:tgtEl>
                                          <p:spTgt spid="67594"/>
                                        </p:tgtEl>
                                        <p:attrNameLst>
                                          <p:attrName>ppt_w</p:attrName>
                                        </p:attrNameLst>
                                      </p:cBhvr>
                                      <p:tavLst>
                                        <p:tav tm="0">
                                          <p:val>
                                            <p:fltVal val="0"/>
                                          </p:val>
                                        </p:tav>
                                        <p:tav tm="100000">
                                          <p:val>
                                            <p:strVal val="#ppt_w"/>
                                          </p:val>
                                        </p:tav>
                                      </p:tavLst>
                                    </p:anim>
                                    <p:anim calcmode="lin" valueType="num">
                                      <p:cBhvr>
                                        <p:cTn id="69" dur="2000" fill="hold"/>
                                        <p:tgtEl>
                                          <p:spTgt spid="67594"/>
                                        </p:tgtEl>
                                        <p:attrNameLst>
                                          <p:attrName>ppt_h</p:attrName>
                                        </p:attrNameLst>
                                      </p:cBhvr>
                                      <p:tavLst>
                                        <p:tav tm="0">
                                          <p:val>
                                            <p:fltVal val="0"/>
                                          </p:val>
                                        </p:tav>
                                        <p:tav tm="100000">
                                          <p:val>
                                            <p:strVal val="#ppt_h"/>
                                          </p:val>
                                        </p:tav>
                                      </p:tavLst>
                                    </p:anim>
                                  </p:childTnLst>
                                </p:cTn>
                              </p:par>
                            </p:childTnLst>
                          </p:cTn>
                        </p:par>
                      </p:childTnLst>
                    </p:cTn>
                  </p:par>
                  <p:par>
                    <p:cTn id="70" fill="hold">
                      <p:stCondLst>
                        <p:cond delay="indefinite"/>
                      </p:stCondLst>
                      <p:childTnLst>
                        <p:par>
                          <p:cTn id="71" fill="hold">
                            <p:stCondLst>
                              <p:cond delay="0"/>
                            </p:stCondLst>
                            <p:childTnLst>
                              <p:par>
                                <p:cTn id="72" presetID="16" presetClass="exit" presetSubtype="37" fill="hold" nodeType="clickEffect">
                                  <p:stCondLst>
                                    <p:cond delay="0"/>
                                  </p:stCondLst>
                                  <p:childTnLst>
                                    <p:animEffect transition="out" filter="barn(outVertical)">
                                      <p:cBhvr>
                                        <p:cTn id="73" dur="2000"/>
                                        <p:tgtEl>
                                          <p:spTgt spid="67594"/>
                                        </p:tgtEl>
                                      </p:cBhvr>
                                    </p:animEffect>
                                    <p:set>
                                      <p:cBhvr>
                                        <p:cTn id="74" dur="1" fill="hold">
                                          <p:stCondLst>
                                            <p:cond delay="1999"/>
                                          </p:stCondLst>
                                        </p:cTn>
                                        <p:tgtEl>
                                          <p:spTgt spid="67594"/>
                                        </p:tgtEl>
                                        <p:attrNameLst>
                                          <p:attrName>style.visibility</p:attrName>
                                        </p:attrNameLst>
                                      </p:cBhvr>
                                      <p:to>
                                        <p:strVal val="hidden"/>
                                      </p:to>
                                    </p:set>
                                  </p:childTnLst>
                                </p:cTn>
                              </p:par>
                              <p:par>
                                <p:cTn id="75" presetID="17" presetClass="entr" presetSubtype="10" fill="hold" nodeType="withEffect">
                                  <p:stCondLst>
                                    <p:cond delay="0"/>
                                  </p:stCondLst>
                                  <p:childTnLst>
                                    <p:set>
                                      <p:cBhvr>
                                        <p:cTn id="76" dur="1" fill="hold">
                                          <p:stCondLst>
                                            <p:cond delay="0"/>
                                          </p:stCondLst>
                                        </p:cTn>
                                        <p:tgtEl>
                                          <p:spTgt spid="67595"/>
                                        </p:tgtEl>
                                        <p:attrNameLst>
                                          <p:attrName>style.visibility</p:attrName>
                                        </p:attrNameLst>
                                      </p:cBhvr>
                                      <p:to>
                                        <p:strVal val="visible"/>
                                      </p:to>
                                    </p:set>
                                    <p:anim calcmode="lin" valueType="num">
                                      <p:cBhvr>
                                        <p:cTn id="77" dur="2000" fill="hold"/>
                                        <p:tgtEl>
                                          <p:spTgt spid="67595"/>
                                        </p:tgtEl>
                                        <p:attrNameLst>
                                          <p:attrName>ppt_w</p:attrName>
                                        </p:attrNameLst>
                                      </p:cBhvr>
                                      <p:tavLst>
                                        <p:tav tm="0">
                                          <p:val>
                                            <p:fltVal val="0"/>
                                          </p:val>
                                        </p:tav>
                                        <p:tav tm="100000">
                                          <p:val>
                                            <p:strVal val="#ppt_w"/>
                                          </p:val>
                                        </p:tav>
                                      </p:tavLst>
                                    </p:anim>
                                    <p:anim calcmode="lin" valueType="num">
                                      <p:cBhvr>
                                        <p:cTn id="78" dur="2000" fill="hold"/>
                                        <p:tgtEl>
                                          <p:spTgt spid="6759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8612" name="Picture 4" descr="4599526293_0d306c430d_b"/>
          <p:cNvPicPr>
            <a:picLocks noChangeAspect="1" noChangeArrowheads="1"/>
          </p:cNvPicPr>
          <p:nvPr/>
        </p:nvPicPr>
        <p:blipFill>
          <a:blip r:embed="rId2" cstate="print"/>
          <a:srcRect/>
          <a:stretch>
            <a:fillRect/>
          </a:stretch>
        </p:blipFill>
        <p:spPr bwMode="auto">
          <a:xfrm>
            <a:off x="-47625" y="-687388"/>
            <a:ext cx="9239250" cy="8147051"/>
          </a:xfrm>
          <a:prstGeom prst="rect">
            <a:avLst/>
          </a:prstGeom>
          <a:noFill/>
        </p:spPr>
      </p:pic>
      <p:pic>
        <p:nvPicPr>
          <p:cNvPr id="68613" name="Picture 5" descr="arthur"/>
          <p:cNvPicPr>
            <a:picLocks noChangeAspect="1" noChangeArrowheads="1"/>
          </p:cNvPicPr>
          <p:nvPr/>
        </p:nvPicPr>
        <p:blipFill>
          <a:blip r:embed="rId3" cstate="print"/>
          <a:srcRect/>
          <a:stretch>
            <a:fillRect/>
          </a:stretch>
        </p:blipFill>
        <p:spPr bwMode="auto">
          <a:xfrm>
            <a:off x="-47625" y="-241300"/>
            <a:ext cx="9239250" cy="7253288"/>
          </a:xfrm>
          <a:prstGeom prst="rect">
            <a:avLst/>
          </a:prstGeom>
          <a:noFill/>
        </p:spPr>
      </p:pic>
      <p:pic>
        <p:nvPicPr>
          <p:cNvPr id="68614" name="Picture 6" descr="Picture1"/>
          <p:cNvPicPr>
            <a:picLocks noChangeAspect="1" noChangeArrowheads="1"/>
          </p:cNvPicPr>
          <p:nvPr/>
        </p:nvPicPr>
        <p:blipFill>
          <a:blip r:embed="rId4" cstate="print"/>
          <a:srcRect/>
          <a:stretch>
            <a:fillRect/>
          </a:stretch>
        </p:blipFill>
        <p:spPr bwMode="auto">
          <a:xfrm>
            <a:off x="-47625" y="-250825"/>
            <a:ext cx="9239250" cy="7272338"/>
          </a:xfrm>
          <a:prstGeom prst="rect">
            <a:avLst/>
          </a:prstGeom>
          <a:noFill/>
        </p:spPr>
      </p:pic>
      <p:pic>
        <p:nvPicPr>
          <p:cNvPr id="68615" name="Picture 7" descr="Picture2"/>
          <p:cNvPicPr>
            <a:picLocks noChangeAspect="1" noChangeArrowheads="1"/>
          </p:cNvPicPr>
          <p:nvPr/>
        </p:nvPicPr>
        <p:blipFill>
          <a:blip r:embed="rId5" cstate="print"/>
          <a:srcRect/>
          <a:stretch>
            <a:fillRect/>
          </a:stretch>
        </p:blipFill>
        <p:spPr bwMode="auto">
          <a:xfrm>
            <a:off x="-47625" y="-241300"/>
            <a:ext cx="9239250" cy="7253288"/>
          </a:xfrm>
          <a:prstGeom prst="rect">
            <a:avLst/>
          </a:prstGeom>
          <a:noFill/>
        </p:spPr>
      </p:pic>
      <p:pic>
        <p:nvPicPr>
          <p:cNvPr id="68616" name="Picture 8" descr="Picture3"/>
          <p:cNvPicPr>
            <a:picLocks noChangeAspect="1" noChangeArrowheads="1"/>
          </p:cNvPicPr>
          <p:nvPr/>
        </p:nvPicPr>
        <p:blipFill>
          <a:blip r:embed="rId6" cstate="print"/>
          <a:srcRect/>
          <a:stretch>
            <a:fillRect/>
          </a:stretch>
        </p:blipFill>
        <p:spPr bwMode="auto">
          <a:xfrm>
            <a:off x="-47625" y="-760413"/>
            <a:ext cx="9239250" cy="8291513"/>
          </a:xfrm>
          <a:prstGeom prst="rect">
            <a:avLst/>
          </a:prstGeom>
          <a:noFill/>
        </p:spPr>
      </p:pic>
    </p:spTree>
  </p:cSld>
  <p:clrMapOvr>
    <a:masterClrMapping/>
  </p:clrMapOvr>
  <p:transition>
    <p:spli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7" presetClass="exit" presetSubtype="2" fill="hold" nodeType="clickEffect">
                                  <p:stCondLst>
                                    <p:cond delay="0"/>
                                  </p:stCondLst>
                                  <p:childTnLst>
                                    <p:anim calcmode="lin" valueType="num">
                                      <p:cBhvr>
                                        <p:cTn id="6" dur="2000"/>
                                        <p:tgtEl>
                                          <p:spTgt spid="68612"/>
                                        </p:tgtEl>
                                        <p:attrNameLst>
                                          <p:attrName>ppt_x</p:attrName>
                                        </p:attrNameLst>
                                      </p:cBhvr>
                                      <p:tavLst>
                                        <p:tav tm="0">
                                          <p:val>
                                            <p:strVal val="ppt_x"/>
                                          </p:val>
                                        </p:tav>
                                        <p:tav tm="100000">
                                          <p:val>
                                            <p:strVal val="ppt_x+ppt_w/2"/>
                                          </p:val>
                                        </p:tav>
                                      </p:tavLst>
                                    </p:anim>
                                    <p:anim calcmode="lin" valueType="num">
                                      <p:cBhvr>
                                        <p:cTn id="7" dur="2000"/>
                                        <p:tgtEl>
                                          <p:spTgt spid="68612"/>
                                        </p:tgtEl>
                                        <p:attrNameLst>
                                          <p:attrName>ppt_y</p:attrName>
                                        </p:attrNameLst>
                                      </p:cBhvr>
                                      <p:tavLst>
                                        <p:tav tm="0">
                                          <p:val>
                                            <p:strVal val="ppt_y"/>
                                          </p:val>
                                        </p:tav>
                                        <p:tav tm="100000">
                                          <p:val>
                                            <p:strVal val="ppt_y"/>
                                          </p:val>
                                        </p:tav>
                                      </p:tavLst>
                                    </p:anim>
                                    <p:anim calcmode="lin" valueType="num">
                                      <p:cBhvr>
                                        <p:cTn id="8" dur="2000"/>
                                        <p:tgtEl>
                                          <p:spTgt spid="68612"/>
                                        </p:tgtEl>
                                        <p:attrNameLst>
                                          <p:attrName>ppt_w</p:attrName>
                                        </p:attrNameLst>
                                      </p:cBhvr>
                                      <p:tavLst>
                                        <p:tav tm="0">
                                          <p:val>
                                            <p:strVal val="ppt_w"/>
                                          </p:val>
                                        </p:tav>
                                        <p:tav tm="100000">
                                          <p:val>
                                            <p:fltVal val="0"/>
                                          </p:val>
                                        </p:tav>
                                      </p:tavLst>
                                    </p:anim>
                                    <p:anim calcmode="lin" valueType="num">
                                      <p:cBhvr>
                                        <p:cTn id="9" dur="2000"/>
                                        <p:tgtEl>
                                          <p:spTgt spid="68612"/>
                                        </p:tgtEl>
                                        <p:attrNameLst>
                                          <p:attrName>ppt_h</p:attrName>
                                        </p:attrNameLst>
                                      </p:cBhvr>
                                      <p:tavLst>
                                        <p:tav tm="0">
                                          <p:val>
                                            <p:strVal val="ppt_h"/>
                                          </p:val>
                                        </p:tav>
                                        <p:tav tm="100000">
                                          <p:val>
                                            <p:strVal val="ppt_h"/>
                                          </p:val>
                                        </p:tav>
                                      </p:tavLst>
                                    </p:anim>
                                    <p:set>
                                      <p:cBhvr>
                                        <p:cTn id="10" dur="1" fill="hold">
                                          <p:stCondLst>
                                            <p:cond delay="1999"/>
                                          </p:stCondLst>
                                        </p:cTn>
                                        <p:tgtEl>
                                          <p:spTgt spid="68612"/>
                                        </p:tgtEl>
                                        <p:attrNameLst>
                                          <p:attrName>style.visibility</p:attrName>
                                        </p:attrNameLst>
                                      </p:cBhvr>
                                      <p:to>
                                        <p:strVal val="hidden"/>
                                      </p:to>
                                    </p:set>
                                  </p:childTnLst>
                                </p:cTn>
                              </p:par>
                              <p:par>
                                <p:cTn id="11" presetID="17" presetClass="entr" presetSubtype="8" fill="hold" nodeType="withEffect">
                                  <p:stCondLst>
                                    <p:cond delay="0"/>
                                  </p:stCondLst>
                                  <p:childTnLst>
                                    <p:set>
                                      <p:cBhvr>
                                        <p:cTn id="12" dur="1" fill="hold">
                                          <p:stCondLst>
                                            <p:cond delay="0"/>
                                          </p:stCondLst>
                                        </p:cTn>
                                        <p:tgtEl>
                                          <p:spTgt spid="68613"/>
                                        </p:tgtEl>
                                        <p:attrNameLst>
                                          <p:attrName>style.visibility</p:attrName>
                                        </p:attrNameLst>
                                      </p:cBhvr>
                                      <p:to>
                                        <p:strVal val="visible"/>
                                      </p:to>
                                    </p:set>
                                    <p:anim calcmode="lin" valueType="num">
                                      <p:cBhvr>
                                        <p:cTn id="13" dur="2000" fill="hold"/>
                                        <p:tgtEl>
                                          <p:spTgt spid="68613"/>
                                        </p:tgtEl>
                                        <p:attrNameLst>
                                          <p:attrName>ppt_x</p:attrName>
                                        </p:attrNameLst>
                                      </p:cBhvr>
                                      <p:tavLst>
                                        <p:tav tm="0">
                                          <p:val>
                                            <p:strVal val="#ppt_x-#ppt_w/2"/>
                                          </p:val>
                                        </p:tav>
                                        <p:tav tm="100000">
                                          <p:val>
                                            <p:strVal val="#ppt_x"/>
                                          </p:val>
                                        </p:tav>
                                      </p:tavLst>
                                    </p:anim>
                                    <p:anim calcmode="lin" valueType="num">
                                      <p:cBhvr>
                                        <p:cTn id="14" dur="2000" fill="hold"/>
                                        <p:tgtEl>
                                          <p:spTgt spid="68613"/>
                                        </p:tgtEl>
                                        <p:attrNameLst>
                                          <p:attrName>ppt_y</p:attrName>
                                        </p:attrNameLst>
                                      </p:cBhvr>
                                      <p:tavLst>
                                        <p:tav tm="0">
                                          <p:val>
                                            <p:strVal val="#ppt_y"/>
                                          </p:val>
                                        </p:tav>
                                        <p:tav tm="100000">
                                          <p:val>
                                            <p:strVal val="#ppt_y"/>
                                          </p:val>
                                        </p:tav>
                                      </p:tavLst>
                                    </p:anim>
                                    <p:anim calcmode="lin" valueType="num">
                                      <p:cBhvr>
                                        <p:cTn id="15" dur="2000" fill="hold"/>
                                        <p:tgtEl>
                                          <p:spTgt spid="68613"/>
                                        </p:tgtEl>
                                        <p:attrNameLst>
                                          <p:attrName>ppt_w</p:attrName>
                                        </p:attrNameLst>
                                      </p:cBhvr>
                                      <p:tavLst>
                                        <p:tav tm="0">
                                          <p:val>
                                            <p:fltVal val="0"/>
                                          </p:val>
                                        </p:tav>
                                        <p:tav tm="100000">
                                          <p:val>
                                            <p:strVal val="#ppt_w"/>
                                          </p:val>
                                        </p:tav>
                                      </p:tavLst>
                                    </p:anim>
                                    <p:anim calcmode="lin" valueType="num">
                                      <p:cBhvr>
                                        <p:cTn id="16" dur="2000" fill="hold"/>
                                        <p:tgtEl>
                                          <p:spTgt spid="68613"/>
                                        </p:tgtEl>
                                        <p:attrNameLst>
                                          <p:attrName>ppt_h</p:attrName>
                                        </p:attrNameLst>
                                      </p:cBhvr>
                                      <p:tavLst>
                                        <p:tav tm="0">
                                          <p:val>
                                            <p:strVal val="#ppt_h"/>
                                          </p:val>
                                        </p:tav>
                                        <p:tav tm="100000">
                                          <p:val>
                                            <p:strVal val="#ppt_h"/>
                                          </p:val>
                                        </p:tav>
                                      </p:tavLst>
                                    </p:anim>
                                  </p:childTnLst>
                                </p:cTn>
                              </p:par>
                            </p:childTnLst>
                          </p:cTn>
                        </p:par>
                      </p:childTnLst>
                    </p:cTn>
                  </p:par>
                  <p:par>
                    <p:cTn id="17" fill="hold">
                      <p:stCondLst>
                        <p:cond delay="indefinite"/>
                      </p:stCondLst>
                      <p:childTnLst>
                        <p:par>
                          <p:cTn id="18" fill="hold">
                            <p:stCondLst>
                              <p:cond delay="0"/>
                            </p:stCondLst>
                            <p:childTnLst>
                              <p:par>
                                <p:cTn id="19" presetID="17" presetClass="exit" presetSubtype="2" fill="hold" nodeType="clickEffect">
                                  <p:stCondLst>
                                    <p:cond delay="0"/>
                                  </p:stCondLst>
                                  <p:childTnLst>
                                    <p:anim calcmode="lin" valueType="num">
                                      <p:cBhvr>
                                        <p:cTn id="20" dur="2000"/>
                                        <p:tgtEl>
                                          <p:spTgt spid="68613"/>
                                        </p:tgtEl>
                                        <p:attrNameLst>
                                          <p:attrName>ppt_x</p:attrName>
                                        </p:attrNameLst>
                                      </p:cBhvr>
                                      <p:tavLst>
                                        <p:tav tm="0">
                                          <p:val>
                                            <p:strVal val="ppt_x"/>
                                          </p:val>
                                        </p:tav>
                                        <p:tav tm="100000">
                                          <p:val>
                                            <p:strVal val="ppt_x+ppt_w/2"/>
                                          </p:val>
                                        </p:tav>
                                      </p:tavLst>
                                    </p:anim>
                                    <p:anim calcmode="lin" valueType="num">
                                      <p:cBhvr>
                                        <p:cTn id="21" dur="2000"/>
                                        <p:tgtEl>
                                          <p:spTgt spid="68613"/>
                                        </p:tgtEl>
                                        <p:attrNameLst>
                                          <p:attrName>ppt_y</p:attrName>
                                        </p:attrNameLst>
                                      </p:cBhvr>
                                      <p:tavLst>
                                        <p:tav tm="0">
                                          <p:val>
                                            <p:strVal val="ppt_y"/>
                                          </p:val>
                                        </p:tav>
                                        <p:tav tm="100000">
                                          <p:val>
                                            <p:strVal val="ppt_y"/>
                                          </p:val>
                                        </p:tav>
                                      </p:tavLst>
                                    </p:anim>
                                    <p:anim calcmode="lin" valueType="num">
                                      <p:cBhvr>
                                        <p:cTn id="22" dur="2000"/>
                                        <p:tgtEl>
                                          <p:spTgt spid="68613"/>
                                        </p:tgtEl>
                                        <p:attrNameLst>
                                          <p:attrName>ppt_w</p:attrName>
                                        </p:attrNameLst>
                                      </p:cBhvr>
                                      <p:tavLst>
                                        <p:tav tm="0">
                                          <p:val>
                                            <p:strVal val="ppt_w"/>
                                          </p:val>
                                        </p:tav>
                                        <p:tav tm="100000">
                                          <p:val>
                                            <p:fltVal val="0"/>
                                          </p:val>
                                        </p:tav>
                                      </p:tavLst>
                                    </p:anim>
                                    <p:anim calcmode="lin" valueType="num">
                                      <p:cBhvr>
                                        <p:cTn id="23" dur="2000"/>
                                        <p:tgtEl>
                                          <p:spTgt spid="68613"/>
                                        </p:tgtEl>
                                        <p:attrNameLst>
                                          <p:attrName>ppt_h</p:attrName>
                                        </p:attrNameLst>
                                      </p:cBhvr>
                                      <p:tavLst>
                                        <p:tav tm="0">
                                          <p:val>
                                            <p:strVal val="ppt_h"/>
                                          </p:val>
                                        </p:tav>
                                        <p:tav tm="100000">
                                          <p:val>
                                            <p:strVal val="ppt_h"/>
                                          </p:val>
                                        </p:tav>
                                      </p:tavLst>
                                    </p:anim>
                                    <p:set>
                                      <p:cBhvr>
                                        <p:cTn id="24" dur="1" fill="hold">
                                          <p:stCondLst>
                                            <p:cond delay="1999"/>
                                          </p:stCondLst>
                                        </p:cTn>
                                        <p:tgtEl>
                                          <p:spTgt spid="68613"/>
                                        </p:tgtEl>
                                        <p:attrNameLst>
                                          <p:attrName>style.visibility</p:attrName>
                                        </p:attrNameLst>
                                      </p:cBhvr>
                                      <p:to>
                                        <p:strVal val="hidden"/>
                                      </p:to>
                                    </p:set>
                                  </p:childTnLst>
                                </p:cTn>
                              </p:par>
                              <p:par>
                                <p:cTn id="25" presetID="17" presetClass="entr" presetSubtype="8" fill="hold" nodeType="withEffect">
                                  <p:stCondLst>
                                    <p:cond delay="0"/>
                                  </p:stCondLst>
                                  <p:childTnLst>
                                    <p:set>
                                      <p:cBhvr>
                                        <p:cTn id="26" dur="1" fill="hold">
                                          <p:stCondLst>
                                            <p:cond delay="0"/>
                                          </p:stCondLst>
                                        </p:cTn>
                                        <p:tgtEl>
                                          <p:spTgt spid="68614"/>
                                        </p:tgtEl>
                                        <p:attrNameLst>
                                          <p:attrName>style.visibility</p:attrName>
                                        </p:attrNameLst>
                                      </p:cBhvr>
                                      <p:to>
                                        <p:strVal val="visible"/>
                                      </p:to>
                                    </p:set>
                                    <p:anim calcmode="lin" valueType="num">
                                      <p:cBhvr>
                                        <p:cTn id="27" dur="2000" fill="hold"/>
                                        <p:tgtEl>
                                          <p:spTgt spid="68614"/>
                                        </p:tgtEl>
                                        <p:attrNameLst>
                                          <p:attrName>ppt_x</p:attrName>
                                        </p:attrNameLst>
                                      </p:cBhvr>
                                      <p:tavLst>
                                        <p:tav tm="0">
                                          <p:val>
                                            <p:strVal val="#ppt_x-#ppt_w/2"/>
                                          </p:val>
                                        </p:tav>
                                        <p:tav tm="100000">
                                          <p:val>
                                            <p:strVal val="#ppt_x"/>
                                          </p:val>
                                        </p:tav>
                                      </p:tavLst>
                                    </p:anim>
                                    <p:anim calcmode="lin" valueType="num">
                                      <p:cBhvr>
                                        <p:cTn id="28" dur="2000" fill="hold"/>
                                        <p:tgtEl>
                                          <p:spTgt spid="68614"/>
                                        </p:tgtEl>
                                        <p:attrNameLst>
                                          <p:attrName>ppt_y</p:attrName>
                                        </p:attrNameLst>
                                      </p:cBhvr>
                                      <p:tavLst>
                                        <p:tav tm="0">
                                          <p:val>
                                            <p:strVal val="#ppt_y"/>
                                          </p:val>
                                        </p:tav>
                                        <p:tav tm="100000">
                                          <p:val>
                                            <p:strVal val="#ppt_y"/>
                                          </p:val>
                                        </p:tav>
                                      </p:tavLst>
                                    </p:anim>
                                    <p:anim calcmode="lin" valueType="num">
                                      <p:cBhvr>
                                        <p:cTn id="29" dur="2000" fill="hold"/>
                                        <p:tgtEl>
                                          <p:spTgt spid="68614"/>
                                        </p:tgtEl>
                                        <p:attrNameLst>
                                          <p:attrName>ppt_w</p:attrName>
                                        </p:attrNameLst>
                                      </p:cBhvr>
                                      <p:tavLst>
                                        <p:tav tm="0">
                                          <p:val>
                                            <p:fltVal val="0"/>
                                          </p:val>
                                        </p:tav>
                                        <p:tav tm="100000">
                                          <p:val>
                                            <p:strVal val="#ppt_w"/>
                                          </p:val>
                                        </p:tav>
                                      </p:tavLst>
                                    </p:anim>
                                    <p:anim calcmode="lin" valueType="num">
                                      <p:cBhvr>
                                        <p:cTn id="30" dur="2000" fill="hold"/>
                                        <p:tgtEl>
                                          <p:spTgt spid="68614"/>
                                        </p:tgtEl>
                                        <p:attrNameLst>
                                          <p:attrName>ppt_h</p:attrName>
                                        </p:attrNameLst>
                                      </p:cBhvr>
                                      <p:tavLst>
                                        <p:tav tm="0">
                                          <p:val>
                                            <p:strVal val="#ppt_h"/>
                                          </p:val>
                                        </p:tav>
                                        <p:tav tm="100000">
                                          <p:val>
                                            <p:strVal val="#ppt_h"/>
                                          </p:val>
                                        </p:tav>
                                      </p:tavLst>
                                    </p:anim>
                                  </p:childTnLst>
                                </p:cTn>
                              </p:par>
                            </p:childTnLst>
                          </p:cTn>
                        </p:par>
                      </p:childTnLst>
                    </p:cTn>
                  </p:par>
                  <p:par>
                    <p:cTn id="31" fill="hold">
                      <p:stCondLst>
                        <p:cond delay="indefinite"/>
                      </p:stCondLst>
                      <p:childTnLst>
                        <p:par>
                          <p:cTn id="32" fill="hold">
                            <p:stCondLst>
                              <p:cond delay="0"/>
                            </p:stCondLst>
                            <p:childTnLst>
                              <p:par>
                                <p:cTn id="33" presetID="17" presetClass="exit" presetSubtype="2" fill="hold" nodeType="clickEffect">
                                  <p:stCondLst>
                                    <p:cond delay="0"/>
                                  </p:stCondLst>
                                  <p:childTnLst>
                                    <p:anim calcmode="lin" valueType="num">
                                      <p:cBhvr>
                                        <p:cTn id="34" dur="2000"/>
                                        <p:tgtEl>
                                          <p:spTgt spid="68614"/>
                                        </p:tgtEl>
                                        <p:attrNameLst>
                                          <p:attrName>ppt_x</p:attrName>
                                        </p:attrNameLst>
                                      </p:cBhvr>
                                      <p:tavLst>
                                        <p:tav tm="0">
                                          <p:val>
                                            <p:strVal val="ppt_x"/>
                                          </p:val>
                                        </p:tav>
                                        <p:tav tm="100000">
                                          <p:val>
                                            <p:strVal val="ppt_x+ppt_w/2"/>
                                          </p:val>
                                        </p:tav>
                                      </p:tavLst>
                                    </p:anim>
                                    <p:anim calcmode="lin" valueType="num">
                                      <p:cBhvr>
                                        <p:cTn id="35" dur="2000"/>
                                        <p:tgtEl>
                                          <p:spTgt spid="68614"/>
                                        </p:tgtEl>
                                        <p:attrNameLst>
                                          <p:attrName>ppt_y</p:attrName>
                                        </p:attrNameLst>
                                      </p:cBhvr>
                                      <p:tavLst>
                                        <p:tav tm="0">
                                          <p:val>
                                            <p:strVal val="ppt_y"/>
                                          </p:val>
                                        </p:tav>
                                        <p:tav tm="100000">
                                          <p:val>
                                            <p:strVal val="ppt_y"/>
                                          </p:val>
                                        </p:tav>
                                      </p:tavLst>
                                    </p:anim>
                                    <p:anim calcmode="lin" valueType="num">
                                      <p:cBhvr>
                                        <p:cTn id="36" dur="2000"/>
                                        <p:tgtEl>
                                          <p:spTgt spid="68614"/>
                                        </p:tgtEl>
                                        <p:attrNameLst>
                                          <p:attrName>ppt_w</p:attrName>
                                        </p:attrNameLst>
                                      </p:cBhvr>
                                      <p:tavLst>
                                        <p:tav tm="0">
                                          <p:val>
                                            <p:strVal val="ppt_w"/>
                                          </p:val>
                                        </p:tav>
                                        <p:tav tm="100000">
                                          <p:val>
                                            <p:fltVal val="0"/>
                                          </p:val>
                                        </p:tav>
                                      </p:tavLst>
                                    </p:anim>
                                    <p:anim calcmode="lin" valueType="num">
                                      <p:cBhvr>
                                        <p:cTn id="37" dur="2000"/>
                                        <p:tgtEl>
                                          <p:spTgt spid="68614"/>
                                        </p:tgtEl>
                                        <p:attrNameLst>
                                          <p:attrName>ppt_h</p:attrName>
                                        </p:attrNameLst>
                                      </p:cBhvr>
                                      <p:tavLst>
                                        <p:tav tm="0">
                                          <p:val>
                                            <p:strVal val="ppt_h"/>
                                          </p:val>
                                        </p:tav>
                                        <p:tav tm="100000">
                                          <p:val>
                                            <p:strVal val="ppt_h"/>
                                          </p:val>
                                        </p:tav>
                                      </p:tavLst>
                                    </p:anim>
                                    <p:set>
                                      <p:cBhvr>
                                        <p:cTn id="38" dur="1" fill="hold">
                                          <p:stCondLst>
                                            <p:cond delay="1999"/>
                                          </p:stCondLst>
                                        </p:cTn>
                                        <p:tgtEl>
                                          <p:spTgt spid="68614"/>
                                        </p:tgtEl>
                                        <p:attrNameLst>
                                          <p:attrName>style.visibility</p:attrName>
                                        </p:attrNameLst>
                                      </p:cBhvr>
                                      <p:to>
                                        <p:strVal val="hidden"/>
                                      </p:to>
                                    </p:set>
                                  </p:childTnLst>
                                </p:cTn>
                              </p:par>
                              <p:par>
                                <p:cTn id="39" presetID="17" presetClass="entr" presetSubtype="8" fill="hold" nodeType="withEffect">
                                  <p:stCondLst>
                                    <p:cond delay="0"/>
                                  </p:stCondLst>
                                  <p:childTnLst>
                                    <p:set>
                                      <p:cBhvr>
                                        <p:cTn id="40" dur="1" fill="hold">
                                          <p:stCondLst>
                                            <p:cond delay="0"/>
                                          </p:stCondLst>
                                        </p:cTn>
                                        <p:tgtEl>
                                          <p:spTgt spid="68615"/>
                                        </p:tgtEl>
                                        <p:attrNameLst>
                                          <p:attrName>style.visibility</p:attrName>
                                        </p:attrNameLst>
                                      </p:cBhvr>
                                      <p:to>
                                        <p:strVal val="visible"/>
                                      </p:to>
                                    </p:set>
                                    <p:anim calcmode="lin" valueType="num">
                                      <p:cBhvr>
                                        <p:cTn id="41" dur="2000" fill="hold"/>
                                        <p:tgtEl>
                                          <p:spTgt spid="68615"/>
                                        </p:tgtEl>
                                        <p:attrNameLst>
                                          <p:attrName>ppt_x</p:attrName>
                                        </p:attrNameLst>
                                      </p:cBhvr>
                                      <p:tavLst>
                                        <p:tav tm="0">
                                          <p:val>
                                            <p:strVal val="#ppt_x-#ppt_w/2"/>
                                          </p:val>
                                        </p:tav>
                                        <p:tav tm="100000">
                                          <p:val>
                                            <p:strVal val="#ppt_x"/>
                                          </p:val>
                                        </p:tav>
                                      </p:tavLst>
                                    </p:anim>
                                    <p:anim calcmode="lin" valueType="num">
                                      <p:cBhvr>
                                        <p:cTn id="42" dur="2000" fill="hold"/>
                                        <p:tgtEl>
                                          <p:spTgt spid="68615"/>
                                        </p:tgtEl>
                                        <p:attrNameLst>
                                          <p:attrName>ppt_y</p:attrName>
                                        </p:attrNameLst>
                                      </p:cBhvr>
                                      <p:tavLst>
                                        <p:tav tm="0">
                                          <p:val>
                                            <p:strVal val="#ppt_y"/>
                                          </p:val>
                                        </p:tav>
                                        <p:tav tm="100000">
                                          <p:val>
                                            <p:strVal val="#ppt_y"/>
                                          </p:val>
                                        </p:tav>
                                      </p:tavLst>
                                    </p:anim>
                                    <p:anim calcmode="lin" valueType="num">
                                      <p:cBhvr>
                                        <p:cTn id="43" dur="2000" fill="hold"/>
                                        <p:tgtEl>
                                          <p:spTgt spid="68615"/>
                                        </p:tgtEl>
                                        <p:attrNameLst>
                                          <p:attrName>ppt_w</p:attrName>
                                        </p:attrNameLst>
                                      </p:cBhvr>
                                      <p:tavLst>
                                        <p:tav tm="0">
                                          <p:val>
                                            <p:fltVal val="0"/>
                                          </p:val>
                                        </p:tav>
                                        <p:tav tm="100000">
                                          <p:val>
                                            <p:strVal val="#ppt_w"/>
                                          </p:val>
                                        </p:tav>
                                      </p:tavLst>
                                    </p:anim>
                                    <p:anim calcmode="lin" valueType="num">
                                      <p:cBhvr>
                                        <p:cTn id="44" dur="2000" fill="hold"/>
                                        <p:tgtEl>
                                          <p:spTgt spid="68615"/>
                                        </p:tgtEl>
                                        <p:attrNameLst>
                                          <p:attrName>ppt_h</p:attrName>
                                        </p:attrNameLst>
                                      </p:cBhvr>
                                      <p:tavLst>
                                        <p:tav tm="0">
                                          <p:val>
                                            <p:strVal val="#ppt_h"/>
                                          </p:val>
                                        </p:tav>
                                        <p:tav tm="100000">
                                          <p:val>
                                            <p:strVal val="#ppt_h"/>
                                          </p:val>
                                        </p:tav>
                                      </p:tavLst>
                                    </p:anim>
                                  </p:childTnLst>
                                </p:cTn>
                              </p:par>
                            </p:childTnLst>
                          </p:cTn>
                        </p:par>
                      </p:childTnLst>
                    </p:cTn>
                  </p:par>
                  <p:par>
                    <p:cTn id="45" fill="hold">
                      <p:stCondLst>
                        <p:cond delay="indefinite"/>
                      </p:stCondLst>
                      <p:childTnLst>
                        <p:par>
                          <p:cTn id="46" fill="hold">
                            <p:stCondLst>
                              <p:cond delay="0"/>
                            </p:stCondLst>
                            <p:childTnLst>
                              <p:par>
                                <p:cTn id="47" presetID="17" presetClass="exit" presetSubtype="2" fill="hold" nodeType="clickEffect">
                                  <p:stCondLst>
                                    <p:cond delay="0"/>
                                  </p:stCondLst>
                                  <p:childTnLst>
                                    <p:anim calcmode="lin" valueType="num">
                                      <p:cBhvr>
                                        <p:cTn id="48" dur="2000"/>
                                        <p:tgtEl>
                                          <p:spTgt spid="68615"/>
                                        </p:tgtEl>
                                        <p:attrNameLst>
                                          <p:attrName>ppt_x</p:attrName>
                                        </p:attrNameLst>
                                      </p:cBhvr>
                                      <p:tavLst>
                                        <p:tav tm="0">
                                          <p:val>
                                            <p:strVal val="ppt_x"/>
                                          </p:val>
                                        </p:tav>
                                        <p:tav tm="100000">
                                          <p:val>
                                            <p:strVal val="ppt_x+ppt_w/2"/>
                                          </p:val>
                                        </p:tav>
                                      </p:tavLst>
                                    </p:anim>
                                    <p:anim calcmode="lin" valueType="num">
                                      <p:cBhvr>
                                        <p:cTn id="49" dur="2000"/>
                                        <p:tgtEl>
                                          <p:spTgt spid="68615"/>
                                        </p:tgtEl>
                                        <p:attrNameLst>
                                          <p:attrName>ppt_y</p:attrName>
                                        </p:attrNameLst>
                                      </p:cBhvr>
                                      <p:tavLst>
                                        <p:tav tm="0">
                                          <p:val>
                                            <p:strVal val="ppt_y"/>
                                          </p:val>
                                        </p:tav>
                                        <p:tav tm="100000">
                                          <p:val>
                                            <p:strVal val="ppt_y"/>
                                          </p:val>
                                        </p:tav>
                                      </p:tavLst>
                                    </p:anim>
                                    <p:anim calcmode="lin" valueType="num">
                                      <p:cBhvr>
                                        <p:cTn id="50" dur="2000"/>
                                        <p:tgtEl>
                                          <p:spTgt spid="68615"/>
                                        </p:tgtEl>
                                        <p:attrNameLst>
                                          <p:attrName>ppt_w</p:attrName>
                                        </p:attrNameLst>
                                      </p:cBhvr>
                                      <p:tavLst>
                                        <p:tav tm="0">
                                          <p:val>
                                            <p:strVal val="ppt_w"/>
                                          </p:val>
                                        </p:tav>
                                        <p:tav tm="100000">
                                          <p:val>
                                            <p:fltVal val="0"/>
                                          </p:val>
                                        </p:tav>
                                      </p:tavLst>
                                    </p:anim>
                                    <p:anim calcmode="lin" valueType="num">
                                      <p:cBhvr>
                                        <p:cTn id="51" dur="2000"/>
                                        <p:tgtEl>
                                          <p:spTgt spid="68615"/>
                                        </p:tgtEl>
                                        <p:attrNameLst>
                                          <p:attrName>ppt_h</p:attrName>
                                        </p:attrNameLst>
                                      </p:cBhvr>
                                      <p:tavLst>
                                        <p:tav tm="0">
                                          <p:val>
                                            <p:strVal val="ppt_h"/>
                                          </p:val>
                                        </p:tav>
                                        <p:tav tm="100000">
                                          <p:val>
                                            <p:strVal val="ppt_h"/>
                                          </p:val>
                                        </p:tav>
                                      </p:tavLst>
                                    </p:anim>
                                    <p:set>
                                      <p:cBhvr>
                                        <p:cTn id="52" dur="1" fill="hold">
                                          <p:stCondLst>
                                            <p:cond delay="1999"/>
                                          </p:stCondLst>
                                        </p:cTn>
                                        <p:tgtEl>
                                          <p:spTgt spid="68615"/>
                                        </p:tgtEl>
                                        <p:attrNameLst>
                                          <p:attrName>style.visibility</p:attrName>
                                        </p:attrNameLst>
                                      </p:cBhvr>
                                      <p:to>
                                        <p:strVal val="hidden"/>
                                      </p:to>
                                    </p:set>
                                  </p:childTnLst>
                                </p:cTn>
                              </p:par>
                              <p:par>
                                <p:cTn id="53" presetID="17" presetClass="entr" presetSubtype="8" fill="hold" nodeType="withEffect">
                                  <p:stCondLst>
                                    <p:cond delay="0"/>
                                  </p:stCondLst>
                                  <p:childTnLst>
                                    <p:set>
                                      <p:cBhvr>
                                        <p:cTn id="54" dur="1" fill="hold">
                                          <p:stCondLst>
                                            <p:cond delay="0"/>
                                          </p:stCondLst>
                                        </p:cTn>
                                        <p:tgtEl>
                                          <p:spTgt spid="68616"/>
                                        </p:tgtEl>
                                        <p:attrNameLst>
                                          <p:attrName>style.visibility</p:attrName>
                                        </p:attrNameLst>
                                      </p:cBhvr>
                                      <p:to>
                                        <p:strVal val="visible"/>
                                      </p:to>
                                    </p:set>
                                    <p:anim calcmode="lin" valueType="num">
                                      <p:cBhvr>
                                        <p:cTn id="55" dur="2000" fill="hold"/>
                                        <p:tgtEl>
                                          <p:spTgt spid="68616"/>
                                        </p:tgtEl>
                                        <p:attrNameLst>
                                          <p:attrName>ppt_x</p:attrName>
                                        </p:attrNameLst>
                                      </p:cBhvr>
                                      <p:tavLst>
                                        <p:tav tm="0">
                                          <p:val>
                                            <p:strVal val="#ppt_x-#ppt_w/2"/>
                                          </p:val>
                                        </p:tav>
                                        <p:tav tm="100000">
                                          <p:val>
                                            <p:strVal val="#ppt_x"/>
                                          </p:val>
                                        </p:tav>
                                      </p:tavLst>
                                    </p:anim>
                                    <p:anim calcmode="lin" valueType="num">
                                      <p:cBhvr>
                                        <p:cTn id="56" dur="2000" fill="hold"/>
                                        <p:tgtEl>
                                          <p:spTgt spid="68616"/>
                                        </p:tgtEl>
                                        <p:attrNameLst>
                                          <p:attrName>ppt_y</p:attrName>
                                        </p:attrNameLst>
                                      </p:cBhvr>
                                      <p:tavLst>
                                        <p:tav tm="0">
                                          <p:val>
                                            <p:strVal val="#ppt_y"/>
                                          </p:val>
                                        </p:tav>
                                        <p:tav tm="100000">
                                          <p:val>
                                            <p:strVal val="#ppt_y"/>
                                          </p:val>
                                        </p:tav>
                                      </p:tavLst>
                                    </p:anim>
                                    <p:anim calcmode="lin" valueType="num">
                                      <p:cBhvr>
                                        <p:cTn id="57" dur="2000" fill="hold"/>
                                        <p:tgtEl>
                                          <p:spTgt spid="68616"/>
                                        </p:tgtEl>
                                        <p:attrNameLst>
                                          <p:attrName>ppt_w</p:attrName>
                                        </p:attrNameLst>
                                      </p:cBhvr>
                                      <p:tavLst>
                                        <p:tav tm="0">
                                          <p:val>
                                            <p:fltVal val="0"/>
                                          </p:val>
                                        </p:tav>
                                        <p:tav tm="100000">
                                          <p:val>
                                            <p:strVal val="#ppt_w"/>
                                          </p:val>
                                        </p:tav>
                                      </p:tavLst>
                                    </p:anim>
                                    <p:anim calcmode="lin" valueType="num">
                                      <p:cBhvr>
                                        <p:cTn id="58" dur="2000" fill="hold"/>
                                        <p:tgtEl>
                                          <p:spTgt spid="68616"/>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9636" name="Picture 4" descr="127860509rwfadL_fs"/>
          <p:cNvPicPr>
            <a:picLocks noChangeAspect="1" noChangeArrowheads="1"/>
          </p:cNvPicPr>
          <p:nvPr/>
        </p:nvPicPr>
        <p:blipFill>
          <a:blip r:embed="rId2" cstate="print"/>
          <a:srcRect/>
          <a:stretch>
            <a:fillRect/>
          </a:stretch>
        </p:blipFill>
        <p:spPr bwMode="auto">
          <a:xfrm>
            <a:off x="-47625" y="-687388"/>
            <a:ext cx="9239250" cy="8147051"/>
          </a:xfrm>
          <a:prstGeom prst="rect">
            <a:avLst/>
          </a:prstGeom>
          <a:noFill/>
        </p:spPr>
      </p:pic>
      <p:sp>
        <p:nvSpPr>
          <p:cNvPr id="69637" name="Rectangle 5"/>
          <p:cNvSpPr>
            <a:spLocks noChangeArrowheads="1"/>
          </p:cNvSpPr>
          <p:nvPr/>
        </p:nvSpPr>
        <p:spPr bwMode="auto">
          <a:xfrm>
            <a:off x="0" y="358775"/>
            <a:ext cx="9144000" cy="538163"/>
          </a:xfrm>
          <a:prstGeom prst="rect">
            <a:avLst/>
          </a:prstGeom>
          <a:noFill/>
          <a:ln w="9525">
            <a:noFill/>
            <a:miter lim="800000"/>
            <a:headEnd/>
            <a:tailEnd/>
          </a:ln>
          <a:effectLst/>
        </p:spPr>
        <p:txBody>
          <a:bodyPr anchor="ctr">
            <a:spAutoFit/>
          </a:bodyPr>
          <a:lstStyle/>
          <a:p>
            <a:r>
              <a:rPr lang="es-ES" sz="1200" b="1">
                <a:latin typeface="Balthazar" pitchFamily="2" charset="0"/>
              </a:rPr>
              <a:t>Castillo de Frederiksborg está en Hillerød. Fue construido como residencia real para el rey Christian IV , y ahora es El del Museo Nacional de Historia . El palacio está situado sobre tres pequeñas islas en medio </a:t>
            </a:r>
            <a:r>
              <a:rPr lang="es-ES" sz="1200" b="1" i="1">
                <a:latin typeface="Balthazar" pitchFamily="2" charset="0"/>
              </a:rPr>
              <a:t>Slotsø,</a:t>
            </a:r>
            <a:r>
              <a:rPr lang="es-ES" sz="1200" b="1">
                <a:latin typeface="Balthazar" pitchFamily="2" charset="0"/>
              </a:rPr>
              <a:t> y está limitada por una gran jardín barroco.</a:t>
            </a:r>
          </a:p>
        </p:txBody>
      </p:sp>
    </p:spTree>
  </p:cSld>
  <p:clrMapOvr>
    <a:masterClrMapping/>
  </p:clrMapOvr>
  <p:transition>
    <p:push dir="r"/>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0660" name="Picture 4" descr="FrederiksborgCastle"/>
          <p:cNvPicPr>
            <a:picLocks noChangeAspect="1" noChangeArrowheads="1"/>
          </p:cNvPicPr>
          <p:nvPr/>
        </p:nvPicPr>
        <p:blipFill>
          <a:blip r:embed="rId2" cstate="print"/>
          <a:srcRect/>
          <a:stretch>
            <a:fillRect/>
          </a:stretch>
        </p:blipFill>
        <p:spPr bwMode="auto">
          <a:xfrm>
            <a:off x="-47625" y="-687388"/>
            <a:ext cx="9239250" cy="8147051"/>
          </a:xfrm>
          <a:prstGeom prst="rect">
            <a:avLst/>
          </a:prstGeom>
          <a:noFill/>
        </p:spPr>
      </p:pic>
      <p:pic>
        <p:nvPicPr>
          <p:cNvPr id="70661" name="Picture 5" descr="ceiling"/>
          <p:cNvPicPr>
            <a:picLocks noChangeAspect="1" noChangeArrowheads="1"/>
          </p:cNvPicPr>
          <p:nvPr/>
        </p:nvPicPr>
        <p:blipFill>
          <a:blip r:embed="rId3" cstate="print"/>
          <a:srcRect/>
          <a:stretch>
            <a:fillRect/>
          </a:stretch>
        </p:blipFill>
        <p:spPr bwMode="auto">
          <a:xfrm>
            <a:off x="-47625" y="-766763"/>
            <a:ext cx="9239250" cy="8304213"/>
          </a:xfrm>
          <a:prstGeom prst="rect">
            <a:avLst/>
          </a:prstGeom>
          <a:noFill/>
        </p:spPr>
      </p:pic>
      <p:pic>
        <p:nvPicPr>
          <p:cNvPr id="70662" name="Picture 6" descr="p8150292"/>
          <p:cNvPicPr>
            <a:picLocks noChangeAspect="1" noChangeArrowheads="1"/>
          </p:cNvPicPr>
          <p:nvPr/>
        </p:nvPicPr>
        <p:blipFill>
          <a:blip r:embed="rId4" cstate="print"/>
          <a:srcRect/>
          <a:stretch>
            <a:fillRect/>
          </a:stretch>
        </p:blipFill>
        <p:spPr bwMode="auto">
          <a:xfrm>
            <a:off x="-47625" y="-687388"/>
            <a:ext cx="9239250" cy="8147051"/>
          </a:xfrm>
          <a:prstGeom prst="rect">
            <a:avLst/>
          </a:prstGeom>
          <a:noFill/>
        </p:spPr>
      </p:pic>
      <p:pic>
        <p:nvPicPr>
          <p:cNvPr id="70663" name="Picture 7" descr="Frederiksborg_Castle"/>
          <p:cNvPicPr>
            <a:picLocks noChangeAspect="1" noChangeArrowheads="1"/>
          </p:cNvPicPr>
          <p:nvPr/>
        </p:nvPicPr>
        <p:blipFill>
          <a:blip r:embed="rId5" cstate="print"/>
          <a:srcRect/>
          <a:stretch>
            <a:fillRect/>
          </a:stretch>
        </p:blipFill>
        <p:spPr bwMode="auto">
          <a:xfrm>
            <a:off x="-47625" y="-671513"/>
            <a:ext cx="9239250" cy="8113713"/>
          </a:xfrm>
          <a:prstGeom prst="rect">
            <a:avLst/>
          </a:prstGeom>
          <a:noFill/>
        </p:spPr>
      </p:pic>
    </p:spTree>
  </p:cSld>
  <p:clrMapOvr>
    <a:masterClrMapping/>
  </p:clrMapOvr>
  <p:transition>
    <p:push/>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xit" presetSubtype="16" fill="hold" nodeType="clickEffect">
                                  <p:stCondLst>
                                    <p:cond delay="0"/>
                                  </p:stCondLst>
                                  <p:childTnLst>
                                    <p:animEffect transition="out" filter="diamond(in)">
                                      <p:cBhvr>
                                        <p:cTn id="6" dur="2000"/>
                                        <p:tgtEl>
                                          <p:spTgt spid="70660"/>
                                        </p:tgtEl>
                                      </p:cBhvr>
                                    </p:animEffect>
                                    <p:set>
                                      <p:cBhvr>
                                        <p:cTn id="7" dur="1" fill="hold">
                                          <p:stCondLst>
                                            <p:cond delay="1999"/>
                                          </p:stCondLst>
                                        </p:cTn>
                                        <p:tgtEl>
                                          <p:spTgt spid="70660"/>
                                        </p:tgtEl>
                                        <p:attrNameLst>
                                          <p:attrName>style.visibility</p:attrName>
                                        </p:attrNameLst>
                                      </p:cBhvr>
                                      <p:to>
                                        <p:strVal val="hidden"/>
                                      </p:to>
                                    </p:set>
                                  </p:childTnLst>
                                </p:cTn>
                              </p:par>
                              <p:par>
                                <p:cTn id="8" presetID="13" presetClass="entr" presetSubtype="32" fill="hold" nodeType="withEffect">
                                  <p:stCondLst>
                                    <p:cond delay="0"/>
                                  </p:stCondLst>
                                  <p:childTnLst>
                                    <p:set>
                                      <p:cBhvr>
                                        <p:cTn id="9" dur="1" fill="hold">
                                          <p:stCondLst>
                                            <p:cond delay="0"/>
                                          </p:stCondLst>
                                        </p:cTn>
                                        <p:tgtEl>
                                          <p:spTgt spid="70661"/>
                                        </p:tgtEl>
                                        <p:attrNameLst>
                                          <p:attrName>style.visibility</p:attrName>
                                        </p:attrNameLst>
                                      </p:cBhvr>
                                      <p:to>
                                        <p:strVal val="visible"/>
                                      </p:to>
                                    </p:set>
                                    <p:animEffect transition="in" filter="plus(out)">
                                      <p:cBhvr>
                                        <p:cTn id="10" dur="2000"/>
                                        <p:tgtEl>
                                          <p:spTgt spid="70661"/>
                                        </p:tgtEl>
                                      </p:cBhvr>
                                    </p:animEffect>
                                  </p:childTnLst>
                                </p:cTn>
                              </p:par>
                            </p:childTnLst>
                          </p:cTn>
                        </p:par>
                      </p:childTnLst>
                    </p:cTn>
                  </p:par>
                  <p:par>
                    <p:cTn id="11" fill="hold">
                      <p:stCondLst>
                        <p:cond delay="indefinite"/>
                      </p:stCondLst>
                      <p:childTnLst>
                        <p:par>
                          <p:cTn id="12" fill="hold">
                            <p:stCondLst>
                              <p:cond delay="0"/>
                            </p:stCondLst>
                            <p:childTnLst>
                              <p:par>
                                <p:cTn id="13" presetID="20" presetClass="exit" presetSubtype="0" fill="hold" nodeType="clickEffect">
                                  <p:stCondLst>
                                    <p:cond delay="0"/>
                                  </p:stCondLst>
                                  <p:childTnLst>
                                    <p:animEffect transition="out" filter="wedge">
                                      <p:cBhvr>
                                        <p:cTn id="14" dur="2000"/>
                                        <p:tgtEl>
                                          <p:spTgt spid="70661"/>
                                        </p:tgtEl>
                                      </p:cBhvr>
                                    </p:animEffect>
                                    <p:set>
                                      <p:cBhvr>
                                        <p:cTn id="15" dur="1" fill="hold">
                                          <p:stCondLst>
                                            <p:cond delay="1999"/>
                                          </p:stCondLst>
                                        </p:cTn>
                                        <p:tgtEl>
                                          <p:spTgt spid="70661"/>
                                        </p:tgtEl>
                                        <p:attrNameLst>
                                          <p:attrName>style.visibility</p:attrName>
                                        </p:attrNameLst>
                                      </p:cBhvr>
                                      <p:to>
                                        <p:strVal val="hidden"/>
                                      </p:to>
                                    </p:set>
                                  </p:childTnLst>
                                </p:cTn>
                              </p:par>
                              <p:par>
                                <p:cTn id="16" presetID="12" presetClass="entr" presetSubtype="1" fill="hold" nodeType="withEffect">
                                  <p:stCondLst>
                                    <p:cond delay="0"/>
                                  </p:stCondLst>
                                  <p:childTnLst>
                                    <p:set>
                                      <p:cBhvr>
                                        <p:cTn id="17" dur="1" fill="hold">
                                          <p:stCondLst>
                                            <p:cond delay="0"/>
                                          </p:stCondLst>
                                        </p:cTn>
                                        <p:tgtEl>
                                          <p:spTgt spid="70662"/>
                                        </p:tgtEl>
                                        <p:attrNameLst>
                                          <p:attrName>style.visibility</p:attrName>
                                        </p:attrNameLst>
                                      </p:cBhvr>
                                      <p:to>
                                        <p:strVal val="visible"/>
                                      </p:to>
                                    </p:set>
                                    <p:animEffect transition="in" filter="slide(fromTop)">
                                      <p:cBhvr>
                                        <p:cTn id="18" dur="2000"/>
                                        <p:tgtEl>
                                          <p:spTgt spid="70662"/>
                                        </p:tgtEl>
                                      </p:cBhvr>
                                    </p:animEffect>
                                  </p:childTnLst>
                                </p:cTn>
                              </p:par>
                            </p:childTnLst>
                          </p:cTn>
                        </p:par>
                      </p:childTnLst>
                    </p:cTn>
                  </p:par>
                  <p:par>
                    <p:cTn id="19" fill="hold">
                      <p:stCondLst>
                        <p:cond delay="indefinite"/>
                      </p:stCondLst>
                      <p:childTnLst>
                        <p:par>
                          <p:cTn id="20" fill="hold">
                            <p:stCondLst>
                              <p:cond delay="0"/>
                            </p:stCondLst>
                            <p:childTnLst>
                              <p:par>
                                <p:cTn id="21" presetID="17" presetClass="exit" presetSubtype="10" fill="hold" nodeType="clickEffect">
                                  <p:stCondLst>
                                    <p:cond delay="0"/>
                                  </p:stCondLst>
                                  <p:childTnLst>
                                    <p:anim calcmode="lin" valueType="num">
                                      <p:cBhvr>
                                        <p:cTn id="22" dur="2000"/>
                                        <p:tgtEl>
                                          <p:spTgt spid="70662"/>
                                        </p:tgtEl>
                                        <p:attrNameLst>
                                          <p:attrName>ppt_w</p:attrName>
                                        </p:attrNameLst>
                                      </p:cBhvr>
                                      <p:tavLst>
                                        <p:tav tm="0">
                                          <p:val>
                                            <p:strVal val="ppt_w"/>
                                          </p:val>
                                        </p:tav>
                                        <p:tav tm="100000">
                                          <p:val>
                                            <p:fltVal val="0"/>
                                          </p:val>
                                        </p:tav>
                                      </p:tavLst>
                                    </p:anim>
                                    <p:anim calcmode="lin" valueType="num">
                                      <p:cBhvr>
                                        <p:cTn id="23" dur="2000"/>
                                        <p:tgtEl>
                                          <p:spTgt spid="70662"/>
                                        </p:tgtEl>
                                        <p:attrNameLst>
                                          <p:attrName>ppt_h</p:attrName>
                                        </p:attrNameLst>
                                      </p:cBhvr>
                                      <p:tavLst>
                                        <p:tav tm="0">
                                          <p:val>
                                            <p:strVal val="ppt_h"/>
                                          </p:val>
                                        </p:tav>
                                        <p:tav tm="100000">
                                          <p:val>
                                            <p:strVal val="ppt_h"/>
                                          </p:val>
                                        </p:tav>
                                      </p:tavLst>
                                    </p:anim>
                                    <p:set>
                                      <p:cBhvr>
                                        <p:cTn id="24" dur="1" fill="hold">
                                          <p:stCondLst>
                                            <p:cond delay="1999"/>
                                          </p:stCondLst>
                                        </p:cTn>
                                        <p:tgtEl>
                                          <p:spTgt spid="70662"/>
                                        </p:tgtEl>
                                        <p:attrNameLst>
                                          <p:attrName>style.visibility</p:attrName>
                                        </p:attrNameLst>
                                      </p:cBhvr>
                                      <p:to>
                                        <p:strVal val="hidden"/>
                                      </p:to>
                                    </p:set>
                                  </p:childTnLst>
                                </p:cTn>
                              </p:par>
                              <p:par>
                                <p:cTn id="25" presetID="16" presetClass="entr" presetSubtype="21" fill="hold" nodeType="withEffect">
                                  <p:stCondLst>
                                    <p:cond delay="0"/>
                                  </p:stCondLst>
                                  <p:childTnLst>
                                    <p:set>
                                      <p:cBhvr>
                                        <p:cTn id="26" dur="1" fill="hold">
                                          <p:stCondLst>
                                            <p:cond delay="0"/>
                                          </p:stCondLst>
                                        </p:cTn>
                                        <p:tgtEl>
                                          <p:spTgt spid="70663"/>
                                        </p:tgtEl>
                                        <p:attrNameLst>
                                          <p:attrName>style.visibility</p:attrName>
                                        </p:attrNameLst>
                                      </p:cBhvr>
                                      <p:to>
                                        <p:strVal val="visible"/>
                                      </p:to>
                                    </p:set>
                                    <p:animEffect transition="in" filter="barn(inVertical)">
                                      <p:cBhvr>
                                        <p:cTn id="27" dur="2000"/>
                                        <p:tgtEl>
                                          <p:spTgt spid="7066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2228" name="Picture 4" descr="4907388716_35d4d0cfd5_b"/>
          <p:cNvPicPr>
            <a:picLocks noChangeAspect="1" noChangeArrowheads="1"/>
          </p:cNvPicPr>
          <p:nvPr/>
        </p:nvPicPr>
        <p:blipFill>
          <a:blip r:embed="rId2" cstate="print"/>
          <a:srcRect/>
          <a:stretch>
            <a:fillRect/>
          </a:stretch>
        </p:blipFill>
        <p:spPr bwMode="auto">
          <a:xfrm>
            <a:off x="1557338" y="26988"/>
            <a:ext cx="6029325" cy="6713537"/>
          </a:xfrm>
          <a:prstGeom prst="rect">
            <a:avLst/>
          </a:prstGeom>
          <a:noFill/>
          <a:ln w="57150" cmpd="thickThin">
            <a:solidFill>
              <a:schemeClr val="folHlink"/>
            </a:solidFill>
            <a:miter lim="800000"/>
            <a:headEnd/>
            <a:tailEnd/>
          </a:ln>
        </p:spPr>
      </p:pic>
    </p:spTree>
  </p:cSld>
  <p:clrMapOvr>
    <a:masterClrMapping/>
  </p:clrMapOvr>
  <p:transition>
    <p:zoom/>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 Box 6"/>
          <p:cNvSpPr txBox="1">
            <a:spLocks noChangeArrowheads="1"/>
          </p:cNvSpPr>
          <p:nvPr/>
        </p:nvSpPr>
        <p:spPr bwMode="auto">
          <a:xfrm>
            <a:off x="7164288" y="5688806"/>
            <a:ext cx="1223963" cy="431800"/>
          </a:xfrm>
          <a:prstGeom prst="rect">
            <a:avLst/>
          </a:prstGeom>
          <a:noFill/>
          <a:ln w="9525">
            <a:noFill/>
            <a:miter lim="800000"/>
            <a:headEnd/>
            <a:tailEnd/>
          </a:ln>
          <a:effectLst/>
        </p:spPr>
        <p:txBody>
          <a:bodyPr>
            <a:spAutoFit/>
          </a:bodyPr>
          <a:lstStyle/>
          <a:p>
            <a:pPr algn="ctr">
              <a:spcBef>
                <a:spcPct val="50000"/>
              </a:spcBef>
            </a:pPr>
            <a:r>
              <a:rPr lang="es-ES" dirty="0" err="1">
                <a:solidFill>
                  <a:schemeClr val="bg1"/>
                </a:solidFill>
                <a:latin typeface="Lucida Handwriting" pitchFamily="66" charset="0"/>
              </a:rPr>
              <a:t>Eliza</a:t>
            </a:r>
            <a:endParaRPr lang="es-ES" dirty="0">
              <a:solidFill>
                <a:schemeClr val="bg1"/>
              </a:solidFill>
              <a:latin typeface="Lucida Handwriting" pitchFamily="66" charset="0"/>
            </a:endParaRPr>
          </a:p>
        </p:txBody>
      </p:sp>
      <p:sp>
        <p:nvSpPr>
          <p:cNvPr id="11" name="Rectangle 10"/>
          <p:cNvSpPr/>
          <p:nvPr/>
        </p:nvSpPr>
        <p:spPr>
          <a:xfrm>
            <a:off x="2036693" y="2922885"/>
            <a:ext cx="5070620" cy="923330"/>
          </a:xfrm>
          <a:prstGeom prst="rect">
            <a:avLst/>
          </a:prstGeom>
          <a:noFill/>
        </p:spPr>
        <p:txBody>
          <a:bodyPr wrap="none" lIns="91440" tIns="45720" rIns="91440" bIns="45720">
            <a:spAutoFit/>
          </a:bodyPr>
          <a:lstStyle/>
          <a:p>
            <a:pPr algn="ctr"/>
            <a:r>
              <a:rPr lang="en-US" sz="5400" b="1" cap="none" spc="0" dirty="0" smtClean="0">
                <a:ln w="31550" cmpd="sng">
                  <a:gradFill>
                    <a:gsLst>
                      <a:gs pos="70000">
                        <a:schemeClr val="accent6">
                          <a:shade val="50000"/>
                          <a:satMod val="190000"/>
                        </a:schemeClr>
                      </a:gs>
                      <a:gs pos="0">
                        <a:schemeClr val="accent6">
                          <a:tint val="77000"/>
                          <a:satMod val="180000"/>
                        </a:schemeClr>
                      </a:gs>
                    </a:gsLst>
                    <a:lin ang="5400000"/>
                  </a:gradFill>
                  <a:prstDash val="solid"/>
                </a:ln>
                <a:solidFill>
                  <a:schemeClr val="accent6">
                    <a:tint val="15000"/>
                    <a:satMod val="200000"/>
                  </a:schemeClr>
                </a:solidFill>
                <a:effectLst>
                  <a:outerShdw blurRad="50800" dist="40000" dir="5400000" algn="tl" rotWithShape="0">
                    <a:srgbClr val="000000">
                      <a:shade val="5000"/>
                      <a:satMod val="120000"/>
                      <a:alpha val="33000"/>
                    </a:srgbClr>
                  </a:outerShdw>
                </a:effectLst>
              </a:rPr>
              <a:t>End Journey…</a:t>
            </a:r>
            <a:endParaRPr lang="en-US" sz="5400" b="1" cap="none" spc="0" dirty="0">
              <a:ln w="31550" cmpd="sng">
                <a:gradFill>
                  <a:gsLst>
                    <a:gs pos="70000">
                      <a:schemeClr val="accent6">
                        <a:shade val="50000"/>
                        <a:satMod val="190000"/>
                      </a:schemeClr>
                    </a:gs>
                    <a:gs pos="0">
                      <a:schemeClr val="accent6">
                        <a:tint val="77000"/>
                        <a:satMod val="180000"/>
                      </a:schemeClr>
                    </a:gs>
                  </a:gsLst>
                  <a:lin ang="5400000"/>
                </a:gradFill>
                <a:prstDash val="solid"/>
              </a:ln>
              <a:solidFill>
                <a:schemeClr val="accent6">
                  <a:tint val="15000"/>
                  <a:satMod val="200000"/>
                </a:schemeClr>
              </a:solidFill>
              <a:effectLst>
                <a:outerShdw blurRad="50800" dist="40000" dir="5400000" algn="tl" rotWithShape="0">
                  <a:srgbClr val="000000">
                    <a:shade val="5000"/>
                    <a:satMod val="120000"/>
                    <a:alpha val="33000"/>
                  </a:srgbClr>
                </a:outerShdw>
              </a:effectLst>
            </a:endParaRPr>
          </a:p>
        </p:txBody>
      </p:sp>
      <p:sp>
        <p:nvSpPr>
          <p:cNvPr id="12" name="Rectangle 11">
            <a:hlinkClick r:id="rId2"/>
          </p:cNvPr>
          <p:cNvSpPr/>
          <p:nvPr/>
        </p:nvSpPr>
        <p:spPr>
          <a:xfrm>
            <a:off x="611560" y="5659189"/>
            <a:ext cx="2882519" cy="461665"/>
          </a:xfrm>
          <a:prstGeom prst="rect">
            <a:avLst/>
          </a:prstGeom>
          <a:noFill/>
        </p:spPr>
        <p:txBody>
          <a:bodyPr wrap="none" lIns="91440" tIns="45720" rIns="91440" bIns="45720">
            <a:spAutoFit/>
            <a:scene3d>
              <a:camera prst="orthographicFront"/>
              <a:lightRig rig="balanced" dir="t">
                <a:rot lat="0" lon="0" rev="2100000"/>
              </a:lightRig>
            </a:scene3d>
            <a:sp3d extrusionH="57150" prstMaterial="metal">
              <a:bevelT w="38100" h="25400"/>
              <a:contourClr>
                <a:schemeClr val="bg2"/>
              </a:contourClr>
            </a:sp3d>
          </a:bodyPr>
          <a:lstStyle/>
          <a:p>
            <a:pPr algn="ctr"/>
            <a:r>
              <a:rPr lang="en-US" sz="2400" b="1" cap="none" spc="0" dirty="0" smtClean="0">
                <a:ln w="50800"/>
                <a:solidFill>
                  <a:schemeClr val="bg1">
                    <a:shade val="50000"/>
                  </a:schemeClr>
                </a:solidFill>
                <a:effectLst/>
              </a:rPr>
              <a:t>Seen on </a:t>
            </a:r>
            <a:r>
              <a:rPr lang="en-US" sz="2400" b="1" cap="none" spc="0" dirty="0" err="1" smtClean="0">
                <a:ln w="50800"/>
                <a:solidFill>
                  <a:schemeClr val="bg1">
                    <a:shade val="50000"/>
                  </a:schemeClr>
                </a:solidFill>
                <a:effectLst/>
              </a:rPr>
              <a:t>Bigfun.be</a:t>
            </a:r>
            <a:endParaRPr lang="en-US" sz="2400" b="1" cap="none" spc="0" dirty="0">
              <a:ln w="50800"/>
              <a:solidFill>
                <a:schemeClr val="bg1">
                  <a:shade val="50000"/>
                </a:schemeClr>
              </a:solidFill>
              <a:effectLst/>
            </a:endParaRPr>
          </a:p>
        </p:txBody>
      </p:sp>
      <p:pic>
        <p:nvPicPr>
          <p:cNvPr id="13" name="Picture 12" descr="Pijl.gif"/>
          <p:cNvPicPr>
            <a:picLocks noChangeAspect="1"/>
          </p:cNvPicPr>
          <p:nvPr/>
        </p:nvPicPr>
        <p:blipFill>
          <a:blip r:embed="rId3" cstate="print"/>
          <a:stretch>
            <a:fillRect/>
          </a:stretch>
        </p:blipFill>
        <p:spPr>
          <a:xfrm>
            <a:off x="1829594" y="5184750"/>
            <a:ext cx="438150" cy="495300"/>
          </a:xfrm>
          <a:prstGeom prst="rect">
            <a:avLst/>
          </a:prstGeom>
        </p:spPr>
      </p:pic>
    </p:spTree>
  </p:cSld>
  <p:clrMapOvr>
    <a:masterClrMapping/>
  </p:clrMapOvr>
  <p:transition advTm="30000">
    <p:comb/>
  </p:transition>
  <p:timing>
    <p:tnLst>
      <p:par>
        <p:cTn id="1" dur="indefinite" restart="never" nodeType="tmRoot"/>
      </p:par>
    </p:tnLst>
  </p:timing>
</p:sld>
</file>

<file path=ppt/theme/theme1.xml><?xml version="1.0" encoding="utf-8"?>
<a:theme xmlns:a="http://schemas.openxmlformats.org/drawingml/2006/main" name="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otalTime>465</TotalTime>
  <Words>840</Words>
  <Application>Microsoft Office PowerPoint</Application>
  <PresentationFormat>Custom</PresentationFormat>
  <Paragraphs>24</Paragraphs>
  <Slides>34</Slides>
  <Notes>0</Notes>
  <HiddenSlides>0</HiddenSlides>
  <MMClips>1</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34</vt:i4>
      </vt:variant>
    </vt:vector>
  </HeadingPairs>
  <TitlesOfParts>
    <vt:vector size="40" baseType="lpstr">
      <vt:lpstr>Arial</vt:lpstr>
      <vt:lpstr>Balthazar</vt:lpstr>
      <vt:lpstr>Lucida Handwriting</vt:lpstr>
      <vt:lpstr>MS Gothic</vt:lpstr>
      <vt:lpstr>Wingdings</vt:lpstr>
      <vt:lpstr>Default Design</vt:lpstr>
      <vt:lpstr>Slide 1</vt:lpstr>
      <vt:lpstr>Slide 2</vt:lpstr>
      <vt:lpstr>Slide 3</vt:lpstr>
      <vt:lpstr>Slide 4</vt:lpstr>
      <vt:lpstr>Slide 5</vt:lpstr>
      <vt:lpstr>Slide 6</vt:lpstr>
      <vt:lpstr>Slide 7</vt:lpstr>
      <vt:lpstr>Slide 8</vt:lpstr>
      <vt:lpstr>Slide 9</vt:lpstr>
      <vt:lpstr>Slide 10</vt:lpstr>
      <vt:lpstr>Slide 11</vt:lpstr>
      <vt:lpstr>Slide 12</vt:lpstr>
      <vt:lpstr>Slide 13</vt:lpstr>
      <vt:lpstr>Slide 14</vt:lpstr>
      <vt:lpstr>Slide 15</vt:lpstr>
      <vt:lpstr>Slide 16</vt:lpstr>
      <vt:lpstr>Slide 17</vt:lpstr>
      <vt:lpstr>Slide 18</vt:lpstr>
      <vt:lpstr>Slide 19</vt:lpstr>
      <vt:lpstr>Slide 20</vt:lpstr>
      <vt:lpstr>Slide 21</vt:lpstr>
      <vt:lpstr>Slide 22</vt:lpstr>
      <vt:lpstr>Slide 23</vt:lpstr>
      <vt:lpstr>Slide 24</vt:lpstr>
      <vt:lpstr>Slide 25</vt:lpstr>
      <vt:lpstr>Slide 26</vt:lpstr>
      <vt:lpstr>Slide 27</vt:lpstr>
      <vt:lpstr>Slide 28</vt:lpstr>
      <vt:lpstr>Slide 29</vt:lpstr>
      <vt:lpstr>Slide 30</vt:lpstr>
      <vt:lpstr>Slide 31</vt:lpstr>
      <vt:lpstr>Slide 32</vt:lpstr>
      <vt:lpstr>Slide 33</vt:lpstr>
      <vt:lpstr>Slide 34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Eliza Torres</dc:creator>
  <cp:lastModifiedBy>Bob Deveen</cp:lastModifiedBy>
  <cp:revision>41</cp:revision>
  <dcterms:created xsi:type="dcterms:W3CDTF">2011-02-08T15:33:31Z</dcterms:created>
  <dcterms:modified xsi:type="dcterms:W3CDTF">2012-04-03T13:17:20Z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