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68" r:id="rId4"/>
    <p:sldId id="269" r:id="rId5"/>
    <p:sldId id="272" r:id="rId6"/>
    <p:sldId id="273" r:id="rId7"/>
    <p:sldId id="270" r:id="rId8"/>
    <p:sldId id="271" r:id="rId9"/>
    <p:sldId id="274" r:id="rId10"/>
    <p:sldId id="275" r:id="rId11"/>
    <p:sldId id="276" r:id="rId12"/>
    <p:sldId id="283" r:id="rId13"/>
    <p:sldId id="278" r:id="rId14"/>
    <p:sldId id="279" r:id="rId15"/>
    <p:sldId id="277" r:id="rId16"/>
    <p:sldId id="280" r:id="rId17"/>
    <p:sldId id="281" r:id="rId18"/>
    <p:sldId id="284" r:id="rId19"/>
    <p:sldId id="285" r:id="rId20"/>
    <p:sldId id="286" r:id="rId21"/>
    <p:sldId id="287" r:id="rId22"/>
    <p:sldId id="288"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xM7YYH+femawbzAd2bWEQ==" hashData="/g6nEjFPlAvtHC3RxzGk8RXIS6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F2610"/>
    <a:srgbClr val="3A471D"/>
    <a:srgbClr val="161B0B"/>
    <a:srgbClr val="EFDBB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52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FEC0F31-30D1-4531-9D91-9870E1F01E2A}" type="datetimeFigureOut">
              <a:rPr lang="es-ES" smtClean="0"/>
              <a:pPr/>
              <a:t>29/03/2012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EFE999-A521-41A5-8716-D6E14963208D}" type="slidenum">
              <a:rPr lang="es-ES" smtClean="0"/>
              <a:pPr/>
              <a:t>‹Nº›</a:t>
            </a:fld>
            <a:endParaRPr lang="es-ES"/>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FEC0F31-30D1-4531-9D91-9870E1F01E2A}" type="datetimeFigureOut">
              <a:rPr lang="es-ES" smtClean="0"/>
              <a:pPr/>
              <a:t>29/03/2012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EFE999-A521-41A5-8716-D6E14963208D}" type="slidenum">
              <a:rPr lang="es-ES" smtClean="0"/>
              <a:pPr/>
              <a:t>‹Nº›</a:t>
            </a:fld>
            <a:endParaRPr lang="es-ES"/>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FEC0F31-30D1-4531-9D91-9870E1F01E2A}" type="datetimeFigureOut">
              <a:rPr lang="es-ES" smtClean="0"/>
              <a:pPr/>
              <a:t>29/03/2012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EFE999-A521-41A5-8716-D6E14963208D}" type="slidenum">
              <a:rPr lang="es-ES" smtClean="0"/>
              <a:pPr/>
              <a:t>‹Nº›</a:t>
            </a:fld>
            <a:endParaRPr lang="es-ES"/>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FEC0F31-30D1-4531-9D91-9870E1F01E2A}" type="datetimeFigureOut">
              <a:rPr lang="es-ES" smtClean="0"/>
              <a:pPr/>
              <a:t>29/03/2012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9EFE999-A521-41A5-8716-D6E14963208D}" type="slidenum">
              <a:rPr lang="es-ES" smtClean="0"/>
              <a:pPr/>
              <a:t>‹Nº›</a:t>
            </a:fld>
            <a:endParaRPr lang="es-ES"/>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FEC0F31-30D1-4531-9D91-9870E1F01E2A}" type="datetimeFigureOut">
              <a:rPr lang="es-ES" smtClean="0"/>
              <a:pPr/>
              <a:t>29/03/2012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9EFE999-A521-41A5-8716-D6E14963208D}" type="slidenum">
              <a:rPr lang="es-ES" smtClean="0"/>
              <a:pPr/>
              <a:t>‹Nº›</a:t>
            </a:fld>
            <a:endParaRPr lang="es-ES"/>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FEC0F31-30D1-4531-9D91-9870E1F01E2A}" type="datetimeFigureOut">
              <a:rPr lang="es-ES" smtClean="0"/>
              <a:pPr/>
              <a:t>29/03/2012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9EFE999-A521-41A5-8716-D6E14963208D}" type="slidenum">
              <a:rPr lang="es-ES" smtClean="0"/>
              <a:pPr/>
              <a:t>‹Nº›</a:t>
            </a:fld>
            <a:endParaRPr lang="es-ES"/>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FEC0F31-30D1-4531-9D91-9870E1F01E2A}" type="datetimeFigureOut">
              <a:rPr lang="es-ES" smtClean="0"/>
              <a:pPr/>
              <a:t>29/03/2012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9EFE999-A521-41A5-8716-D6E14963208D}" type="slidenum">
              <a:rPr lang="es-ES" smtClean="0"/>
              <a:pPr/>
              <a:t>‹Nº›</a:t>
            </a:fld>
            <a:endParaRPr lang="es-ES"/>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FEC0F31-30D1-4531-9D91-9870E1F01E2A}" type="datetimeFigureOut">
              <a:rPr lang="es-ES" smtClean="0"/>
              <a:pPr/>
              <a:t>29/03/2012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9EFE999-A521-41A5-8716-D6E14963208D}" type="slidenum">
              <a:rPr lang="es-ES" smtClean="0"/>
              <a:pPr/>
              <a:t>‹Nº›</a:t>
            </a:fld>
            <a:endParaRPr lang="es-ES"/>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FEC0F31-30D1-4531-9D91-9870E1F01E2A}" type="datetimeFigureOut">
              <a:rPr lang="es-ES" smtClean="0"/>
              <a:pPr/>
              <a:t>29/03/2012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9EFE999-A521-41A5-8716-D6E14963208D}" type="slidenum">
              <a:rPr lang="es-ES" smtClean="0"/>
              <a:pPr/>
              <a:t>‹Nº›</a:t>
            </a:fld>
            <a:endParaRPr lang="es-ES"/>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FEC0F31-30D1-4531-9D91-9870E1F01E2A}" type="datetimeFigureOut">
              <a:rPr lang="es-ES" smtClean="0"/>
              <a:pPr/>
              <a:t>29/03/2012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EFE999-A521-41A5-8716-D6E14963208D}" type="slidenum">
              <a:rPr lang="es-ES" smtClean="0"/>
              <a:pPr/>
              <a:t>‹Nº›</a:t>
            </a:fld>
            <a:endParaRPr lang="es-ES"/>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FEC0F31-30D1-4531-9D91-9870E1F01E2A}" type="datetimeFigureOut">
              <a:rPr lang="es-ES" smtClean="0"/>
              <a:pPr/>
              <a:t>29/03/2012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EFE999-A521-41A5-8716-D6E14963208D}" type="slidenum">
              <a:rPr lang="es-ES" smtClean="0"/>
              <a:pPr/>
              <a:t>‹Nº›</a:t>
            </a:fld>
            <a:endParaRPr lang="es-ES"/>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EC0F31-30D1-4531-9D91-9870E1F01E2A}" type="datetimeFigureOut">
              <a:rPr lang="es-ES" smtClean="0"/>
              <a:pPr/>
              <a:t>29/03/2012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EFE999-A521-41A5-8716-D6E14963208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slideLayout" Target="../slideLayouts/slideLayout1.xml"/><Relationship Id="rId1" Type="http://schemas.openxmlformats.org/officeDocument/2006/relationships/audio" Target="../media/audio1.wav"/><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2.jpeg"/><Relationship Id="rId11" Type="http://schemas.openxmlformats.org/officeDocument/2006/relationships/image" Target="../media/image37.jpeg"/><Relationship Id="rId5" Type="http://schemas.openxmlformats.org/officeDocument/2006/relationships/image" Target="../media/image31.jpeg"/><Relationship Id="rId10" Type="http://schemas.openxmlformats.org/officeDocument/2006/relationships/image" Target="../media/image36.jpeg"/><Relationship Id="rId4" Type="http://schemas.openxmlformats.org/officeDocument/2006/relationships/image" Target="../media/image30.jpeg"/><Relationship Id="rId9" Type="http://schemas.openxmlformats.org/officeDocument/2006/relationships/image" Target="../media/image35.jpeg"/></Relationships>
</file>

<file path=ppt/slides/_rels/slide9.xml.rels><?xml version="1.0" encoding="UTF-8" standalone="yes"?>
<Relationships xmlns="http://schemas.openxmlformats.org/package/2006/relationships"><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1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 Id="rId5" Type="http://schemas.openxmlformats.org/officeDocument/2006/relationships/image" Target="../media/image48.jpeg"/><Relationship Id="rId4" Type="http://schemas.openxmlformats.org/officeDocument/2006/relationships/image" Target="../media/image47.jpeg"/></Relationships>
</file>

<file path=ppt/slides/_rels/slide12.xml.rels><?xml version="1.0" encoding="UTF-8" standalone="yes"?>
<Relationships xmlns="http://schemas.openxmlformats.org/package/2006/relationships"><Relationship Id="rId3" Type="http://schemas.openxmlformats.org/officeDocument/2006/relationships/image" Target="../media/image50.jpeg"/><Relationship Id="rId7" Type="http://schemas.openxmlformats.org/officeDocument/2006/relationships/image" Target="../media/image54.jpeg"/><Relationship Id="rId2" Type="http://schemas.openxmlformats.org/officeDocument/2006/relationships/image" Target="../media/image49.jpeg"/><Relationship Id="rId1" Type="http://schemas.openxmlformats.org/officeDocument/2006/relationships/slideLayout" Target="../slideLayouts/slideLayout7.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1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image" Target="../media/image57.jpeg"/><Relationship Id="rId7" Type="http://schemas.openxmlformats.org/officeDocument/2006/relationships/image" Target="../media/image61.jpeg"/><Relationship Id="rId2" Type="http://schemas.openxmlformats.org/officeDocument/2006/relationships/image" Target="../media/image56.jpeg"/><Relationship Id="rId1" Type="http://schemas.openxmlformats.org/officeDocument/2006/relationships/slideLayout" Target="../slideLayouts/slideLayout7.xml"/><Relationship Id="rId6" Type="http://schemas.openxmlformats.org/officeDocument/2006/relationships/image" Target="../media/image60.jpeg"/><Relationship Id="rId5" Type="http://schemas.openxmlformats.org/officeDocument/2006/relationships/image" Target="../media/image59.jpeg"/><Relationship Id="rId10" Type="http://schemas.openxmlformats.org/officeDocument/2006/relationships/image" Target="../media/image64.jpeg"/><Relationship Id="rId4" Type="http://schemas.openxmlformats.org/officeDocument/2006/relationships/image" Target="../media/image58.jpeg"/><Relationship Id="rId9" Type="http://schemas.openxmlformats.org/officeDocument/2006/relationships/image" Target="../media/image63.jpeg"/></Relationships>
</file>

<file path=ppt/slides/_rels/slide1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7.jpeg"/><Relationship Id="rId7" Type="http://schemas.openxmlformats.org/officeDocument/2006/relationships/image" Target="../media/image71.jpeg"/><Relationship Id="rId2" Type="http://schemas.openxmlformats.org/officeDocument/2006/relationships/image" Target="../media/image66.jpeg"/><Relationship Id="rId1" Type="http://schemas.openxmlformats.org/officeDocument/2006/relationships/slideLayout" Target="../slideLayouts/slideLayout7.xml"/><Relationship Id="rId6" Type="http://schemas.openxmlformats.org/officeDocument/2006/relationships/image" Target="../media/image70.jpeg"/><Relationship Id="rId5" Type="http://schemas.openxmlformats.org/officeDocument/2006/relationships/image" Target="../media/image69.jpeg"/><Relationship Id="rId4" Type="http://schemas.openxmlformats.org/officeDocument/2006/relationships/image" Target="../media/image68.jpeg"/></Relationships>
</file>

<file path=ppt/slides/_rels/slide17.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 Id="rId4" Type="http://schemas.openxmlformats.org/officeDocument/2006/relationships/image" Target="../media/image74.jpeg"/></Relationships>
</file>

<file path=ppt/slides/_rels/slide18.xml.rels><?xml version="1.0" encoding="UTF-8" standalone="yes"?>
<Relationships xmlns="http://schemas.openxmlformats.org/package/2006/relationships"><Relationship Id="rId8" Type="http://schemas.openxmlformats.org/officeDocument/2006/relationships/image" Target="../media/image81.jpeg"/><Relationship Id="rId3" Type="http://schemas.openxmlformats.org/officeDocument/2006/relationships/image" Target="../media/image76.jpeg"/><Relationship Id="rId7" Type="http://schemas.openxmlformats.org/officeDocument/2006/relationships/image" Target="../media/image80.jpeg"/><Relationship Id="rId2" Type="http://schemas.openxmlformats.org/officeDocument/2006/relationships/image" Target="../media/image75.jpeg"/><Relationship Id="rId1" Type="http://schemas.openxmlformats.org/officeDocument/2006/relationships/slideLayout" Target="../slideLayouts/slideLayout7.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 Id="rId9" Type="http://schemas.openxmlformats.org/officeDocument/2006/relationships/image" Target="../media/image82.jpeg"/></Relationships>
</file>

<file path=ppt/slides/_rels/slide19.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7.xml"/><Relationship Id="rId6" Type="http://schemas.openxmlformats.org/officeDocument/2006/relationships/image" Target="../media/image88.jpeg"/><Relationship Id="rId5" Type="http://schemas.openxmlformats.org/officeDocument/2006/relationships/image" Target="../media/image87.jpeg"/><Relationship Id="rId4" Type="http://schemas.openxmlformats.org/officeDocument/2006/relationships/image" Target="../media/image86.jpeg"/></Relationships>
</file>

<file path=ppt/slides/_rels/slide21.xml.rels><?xml version="1.0" encoding="UTF-8" standalone="yes"?>
<Relationships xmlns="http://schemas.openxmlformats.org/package/2006/relationships"><Relationship Id="rId8" Type="http://schemas.openxmlformats.org/officeDocument/2006/relationships/image" Target="../media/image95.jpeg"/><Relationship Id="rId3" Type="http://schemas.openxmlformats.org/officeDocument/2006/relationships/image" Target="../media/image90.jpeg"/><Relationship Id="rId7" Type="http://schemas.openxmlformats.org/officeDocument/2006/relationships/image" Target="../media/image94.jpeg"/><Relationship Id="rId2" Type="http://schemas.openxmlformats.org/officeDocument/2006/relationships/image" Target="../media/image89.jpeg"/><Relationship Id="rId1" Type="http://schemas.openxmlformats.org/officeDocument/2006/relationships/slideLayout" Target="../slideLayouts/slideLayout7.xml"/><Relationship Id="rId6" Type="http://schemas.openxmlformats.org/officeDocument/2006/relationships/image" Target="../media/image93.jpeg"/><Relationship Id="rId5" Type="http://schemas.openxmlformats.org/officeDocument/2006/relationships/image" Target="../media/image92.jpeg"/><Relationship Id="rId10" Type="http://schemas.openxmlformats.org/officeDocument/2006/relationships/image" Target="../media/image97.jpeg"/><Relationship Id="rId4" Type="http://schemas.openxmlformats.org/officeDocument/2006/relationships/image" Target="../media/image91.jpeg"/><Relationship Id="rId9" Type="http://schemas.openxmlformats.org/officeDocument/2006/relationships/image" Target="../media/image96.jpeg"/></Relationships>
</file>

<file path=ppt/slides/_rels/slide22.xml.rels><?xml version="1.0" encoding="UTF-8" standalone="yes"?>
<Relationships xmlns="http://schemas.openxmlformats.org/package/2006/relationships"><Relationship Id="rId8" Type="http://schemas.openxmlformats.org/officeDocument/2006/relationships/hyperlink" Target="http://www.milespowerpoints.com/" TargetMode="External"/><Relationship Id="rId13" Type="http://schemas.openxmlformats.org/officeDocument/2006/relationships/hyperlink" Target="http://www.milesfrases.com/" TargetMode="External"/><Relationship Id="rId3" Type="http://schemas.openxmlformats.org/officeDocument/2006/relationships/image" Target="../media/image99.jpeg"/><Relationship Id="rId7" Type="http://schemas.openxmlformats.org/officeDocument/2006/relationships/image" Target="../media/image103.jpeg"/><Relationship Id="rId12" Type="http://schemas.openxmlformats.org/officeDocument/2006/relationships/hyperlink" Target="http://www.frasesfrases.es/" TargetMode="External"/><Relationship Id="rId2" Type="http://schemas.openxmlformats.org/officeDocument/2006/relationships/image" Target="../media/image98.jpeg"/><Relationship Id="rId1" Type="http://schemas.openxmlformats.org/officeDocument/2006/relationships/slideLayout" Target="../slideLayouts/slideLayout7.xml"/><Relationship Id="rId6" Type="http://schemas.openxmlformats.org/officeDocument/2006/relationships/image" Target="../media/image102.jpeg"/><Relationship Id="rId11" Type="http://schemas.openxmlformats.org/officeDocument/2006/relationships/image" Target="../media/image105.jpeg"/><Relationship Id="rId5" Type="http://schemas.openxmlformats.org/officeDocument/2006/relationships/image" Target="../media/image101.jpeg"/><Relationship Id="rId15" Type="http://schemas.openxmlformats.org/officeDocument/2006/relationships/hyperlink" Target="http://www.milespostales.com/" TargetMode="External"/><Relationship Id="rId10" Type="http://schemas.openxmlformats.org/officeDocument/2006/relationships/hyperlink" Target="http://milespowerpoints.ourtoolbar.com/" TargetMode="External"/><Relationship Id="rId4" Type="http://schemas.openxmlformats.org/officeDocument/2006/relationships/image" Target="../media/image100.jpeg"/><Relationship Id="rId9" Type="http://schemas.openxmlformats.org/officeDocument/2006/relationships/image" Target="../media/image104.png"/><Relationship Id="rId14" Type="http://schemas.openxmlformats.org/officeDocument/2006/relationships/hyperlink" Target="http://www.milesvide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013176"/>
            <a:ext cx="7772400" cy="1470025"/>
          </a:xfrm>
        </p:spPr>
        <p:txBody>
          <a:bodyPr>
            <a:normAutofit/>
            <a:scene3d>
              <a:camera prst="orthographicFront"/>
              <a:lightRig rig="sunset" dir="t"/>
            </a:scene3d>
            <a:sp3d extrusionH="57150" contourW="12700" prstMaterial="softEdge">
              <a:bevelT w="254000" h="107950" prst="coolSlant"/>
            </a:sp3d>
          </a:bodyPr>
          <a:lstStyle/>
          <a:p>
            <a:r>
              <a:rPr lang="es-ES" sz="8800" dirty="0" smtClean="0">
                <a:solidFill>
                  <a:schemeClr val="bg2">
                    <a:lumMod val="90000"/>
                  </a:schemeClr>
                </a:solidFill>
                <a:latin typeface="Forte" pitchFamily="66" charset="0"/>
              </a:rPr>
              <a:t>La mágica Bali</a:t>
            </a:r>
            <a:endParaRPr lang="es-ES" sz="8800" dirty="0">
              <a:solidFill>
                <a:schemeClr val="bg2">
                  <a:lumMod val="90000"/>
                </a:schemeClr>
              </a:solidFill>
              <a:latin typeface="Forte" pitchFamily="66" charset="0"/>
            </a:endParaRPr>
          </a:p>
        </p:txBody>
      </p:sp>
      <p:pic>
        <p:nvPicPr>
          <p:cNvPr id="4" name="The_Beauty_of_Indonesia_Music_by_Viky_Sianipar_-_Indonesia_Pusaka.wav">
            <a:hlinkClick r:id="" action="ppaction://media"/>
          </p:cNvPr>
          <p:cNvPicPr>
            <a:picLocks noRot="1" noChangeAspect="1"/>
          </p:cNvPicPr>
          <p:nvPr>
            <a:wavAudioFile r:embed="rId1" name="The_Beauty_of_Indonesia_Music_by_Viky_Sianipar_-_Indonesia_Pusaka.wav"/>
          </p:nvPr>
        </p:nvPicPr>
        <p:blipFill>
          <a:blip r:embed="rId4" cstate="print"/>
          <a:stretch>
            <a:fillRect/>
          </a:stretch>
        </p:blipFill>
        <p:spPr>
          <a:xfrm>
            <a:off x="4419600" y="3276600"/>
            <a:ext cx="304800" cy="304800"/>
          </a:xfrm>
          <a:prstGeom prst="rect">
            <a:avLst/>
          </a:prstGeom>
        </p:spPr>
      </p:pic>
      <p:pic>
        <p:nvPicPr>
          <p:cNvPr id="8" name="7 Imagen" descr="1707163.jpg"/>
          <p:cNvPicPr>
            <a:picLocks noChangeAspect="1"/>
          </p:cNvPicPr>
          <p:nvPr/>
        </p:nvPicPr>
        <p:blipFill>
          <a:blip r:embed="rId5" cstate="print"/>
          <a:stretch>
            <a:fillRect/>
          </a:stretch>
        </p:blipFill>
        <p:spPr>
          <a:xfrm>
            <a:off x="4139952" y="0"/>
            <a:ext cx="4762500" cy="359092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8 Imagen" descr="12861350.jpg"/>
          <p:cNvPicPr>
            <a:picLocks noChangeAspect="1"/>
          </p:cNvPicPr>
          <p:nvPr/>
        </p:nvPicPr>
        <p:blipFill>
          <a:blip r:embed="rId6" cstate="print"/>
          <a:stretch>
            <a:fillRect/>
          </a:stretch>
        </p:blipFill>
        <p:spPr>
          <a:xfrm>
            <a:off x="3779912" y="692696"/>
            <a:ext cx="4762500" cy="317182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0" name="9 Imagen" descr="7099925.jpg"/>
          <p:cNvPicPr>
            <a:picLocks noChangeAspect="1"/>
          </p:cNvPicPr>
          <p:nvPr/>
        </p:nvPicPr>
        <p:blipFill>
          <a:blip r:embed="rId7" cstate="print"/>
          <a:stretch>
            <a:fillRect/>
          </a:stretch>
        </p:blipFill>
        <p:spPr>
          <a:xfrm>
            <a:off x="3491880" y="1340768"/>
            <a:ext cx="4762500" cy="317182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1" name="10 Imagen" descr="22882414.jpg"/>
          <p:cNvPicPr>
            <a:picLocks noChangeAspect="1"/>
          </p:cNvPicPr>
          <p:nvPr/>
        </p:nvPicPr>
        <p:blipFill>
          <a:blip r:embed="rId8" cstate="print"/>
          <a:stretch>
            <a:fillRect/>
          </a:stretch>
        </p:blipFill>
        <p:spPr>
          <a:xfrm>
            <a:off x="3419872" y="1844824"/>
            <a:ext cx="4536504" cy="308055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3" name="12 Imagen" descr="Seminyak20101027_W2685.jpg"/>
          <p:cNvPicPr>
            <a:picLocks noChangeAspect="1"/>
          </p:cNvPicPr>
          <p:nvPr/>
        </p:nvPicPr>
        <p:blipFill>
          <a:blip r:embed="rId9" cstate="print"/>
          <a:stretch>
            <a:fillRect/>
          </a:stretch>
        </p:blipFill>
        <p:spPr>
          <a:xfrm>
            <a:off x="2699792" y="2492896"/>
            <a:ext cx="4876800" cy="32670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4" name="13 Imagen" descr="mapa.jpg"/>
          <p:cNvPicPr>
            <a:picLocks noChangeAspect="1"/>
          </p:cNvPicPr>
          <p:nvPr/>
        </p:nvPicPr>
        <p:blipFill>
          <a:blip r:embed="rId10" cstate="print"/>
          <a:stretch>
            <a:fillRect/>
          </a:stretch>
        </p:blipFill>
        <p:spPr>
          <a:xfrm>
            <a:off x="971600" y="1988840"/>
            <a:ext cx="3674467" cy="267501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up)">
                                      <p:cBhvr>
                                        <p:cTn id="11" dur="3000"/>
                                        <p:tgtEl>
                                          <p:spTgt spid="11"/>
                                        </p:tgtEl>
                                      </p:cBhvr>
                                    </p:animEffect>
                                  </p:childTnLst>
                                </p:cTn>
                              </p:par>
                              <p:par>
                                <p:cTn id="12" presetID="22" presetClass="entr" presetSubtype="1"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up)">
                                      <p:cBhvr>
                                        <p:cTn id="14" dur="3000"/>
                                        <p:tgtEl>
                                          <p:spTgt spid="8"/>
                                        </p:tgtEl>
                                      </p:cBhvr>
                                    </p:animEffect>
                                  </p:childTnLst>
                                </p:cTn>
                              </p:par>
                              <p:par>
                                <p:cTn id="15" presetID="22" presetClass="entr" presetSubtype="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up)">
                                      <p:cBhvr>
                                        <p:cTn id="17" dur="3000"/>
                                        <p:tgtEl>
                                          <p:spTgt spid="9"/>
                                        </p:tgtEl>
                                      </p:cBhvr>
                                    </p:animEffect>
                                  </p:childTnLst>
                                </p:cTn>
                              </p:par>
                              <p:par>
                                <p:cTn id="18" presetID="22" presetClass="entr" presetSubtype="1"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up)">
                                      <p:cBhvr>
                                        <p:cTn id="20" dur="3000"/>
                                        <p:tgtEl>
                                          <p:spTgt spid="10"/>
                                        </p:tgtEl>
                                      </p:cBhvr>
                                    </p:animEffect>
                                  </p:childTnLst>
                                </p:cTn>
                              </p:par>
                              <p:par>
                                <p:cTn id="21" presetID="22" presetClass="entr" presetSubtype="1"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up)">
                                      <p:cBhvr>
                                        <p:cTn id="23" dur="30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2000"/>
                                        <p:tgtEl>
                                          <p:spTgt spid="2"/>
                                        </p:tgtEl>
                                      </p:cBhvr>
                                    </p:animEffect>
                                    <p:set>
                                      <p:cBhvr>
                                        <p:cTn id="28" dur="1" fill="hold">
                                          <p:stCondLst>
                                            <p:cond delay="1999"/>
                                          </p:stCondLst>
                                        </p:cTn>
                                        <p:tgtEl>
                                          <p:spTgt spid="2"/>
                                        </p:tgtEl>
                                        <p:attrNameLst>
                                          <p:attrName>style.visibility</p:attrName>
                                        </p:attrNameLst>
                                      </p:cBhvr>
                                      <p:to>
                                        <p:strVal val="hidden"/>
                                      </p:to>
                                    </p:set>
                                  </p:childTnLst>
                                </p:cTn>
                              </p:par>
                              <p:par>
                                <p:cTn id="29" presetID="0" presetClass="path" presetSubtype="0" accel="50000" decel="50000" fill="hold" nodeType="withEffect">
                                  <p:stCondLst>
                                    <p:cond delay="0"/>
                                  </p:stCondLst>
                                  <p:childTnLst>
                                    <p:animMotion origin="layout" path="M 1.38889E-6 4.89362E-6 C -0.01163 0.00416 -0.02344 0.01665 -0.03247 0.02451 C -0.04306 0.03376 -0.03229 0.02358 -0.04288 0.03029 C -0.05868 0.04 -0.07205 0.05018 -0.09063 0.05272 C -0.11424 0.06984 -0.14167 0.07516 -0.16597 0.09065 C -0.1934 0.108 -0.18108 0.10291 -0.20174 0.10938 C -0.21979 0.1221 -0.21077 0.11632 -0.22917 0.1265 C -0.23177 0.12765 -0.23333 0.13089 -0.23594 0.13205 C -0.2382 0.13321 -0.2408 0.13321 -0.24288 0.13413 C -0.24601 0.13529 -0.24896 0.13598 -0.25156 0.13783 C -0.2684 0.14847 -0.28472 0.1598 -0.30278 0.16813 C -0.30886 0.1746 -0.31424 0.17576 -0.32153 0.17923 C -0.32847 0.1827 -0.33524 0.18709 -0.34202 0.19079 C -0.34913 0.19472 -0.35278 0.20004 -0.36094 0.20189 C -0.36337 0.20328 -0.37274 0.20629 -0.37274 0.20975 L -0.36424 0.20189 " pathEditMode="relative" rAng="0" ptsTypes="ffffffffffffffAA">
                                      <p:cBhvr>
                                        <p:cTn id="30" dur="2000" fill="hold"/>
                                        <p:tgtEl>
                                          <p:spTgt spid="11"/>
                                        </p:tgtEl>
                                        <p:attrNameLst>
                                          <p:attrName>ppt_x</p:attrName>
                                          <p:attrName>ppt_y</p:attrName>
                                        </p:attrNameLst>
                                      </p:cBhvr>
                                      <p:rCtr x="-186" y="105"/>
                                    </p:animMotion>
                                  </p:childTnLst>
                                </p:cTn>
                              </p:par>
                              <p:par>
                                <p:cTn id="31" presetID="49" presetClass="path" presetSubtype="0" accel="50000" decel="50000" fill="hold" nodeType="withEffect">
                                  <p:stCondLst>
                                    <p:cond delay="0"/>
                                  </p:stCondLst>
                                  <p:childTnLst>
                                    <p:animMotion origin="layout" path="M -1.11111E-6 3.01573E-6 L 0.07813 0.33533 " pathEditMode="relative" rAng="0" ptsTypes="AA">
                                      <p:cBhvr>
                                        <p:cTn id="32" dur="2000" fill="hold"/>
                                        <p:tgtEl>
                                          <p:spTgt spid="10"/>
                                        </p:tgtEl>
                                        <p:attrNameLst>
                                          <p:attrName>ppt_x</p:attrName>
                                          <p:attrName>ppt_y</p:attrName>
                                        </p:attrNameLst>
                                      </p:cBhvr>
                                      <p:rCtr x="39" y="168"/>
                                    </p:animMotion>
                                  </p:childTnLst>
                                </p:cTn>
                              </p:par>
                              <p:par>
                                <p:cTn id="33" presetID="35" presetClass="path" presetSubtype="0" accel="50000" decel="50000" fill="hold" nodeType="withEffect">
                                  <p:stCondLst>
                                    <p:cond delay="0"/>
                                  </p:stCondLst>
                                  <p:childTnLst>
                                    <p:animMotion origin="layout" path="M -4.72222E-6 1.35985E-6 L -0.33125 -0.08418 " pathEditMode="relative" rAng="0" ptsTypes="AA">
                                      <p:cBhvr>
                                        <p:cTn id="34" dur="2000" fill="hold"/>
                                        <p:tgtEl>
                                          <p:spTgt spid="9"/>
                                        </p:tgtEl>
                                        <p:attrNameLst>
                                          <p:attrName>ppt_x</p:attrName>
                                          <p:attrName>ppt_y</p:attrName>
                                        </p:attrNameLst>
                                      </p:cBhvr>
                                      <p:rCtr x="-166" y="-42"/>
                                    </p:animMotion>
                                  </p:childTnLst>
                                </p:cTn>
                              </p:par>
                              <p:par>
                                <p:cTn id="35" presetID="23" presetClass="entr" presetSubtype="1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3000" fill="hold"/>
                                        <p:tgtEl>
                                          <p:spTgt spid="14"/>
                                        </p:tgtEl>
                                        <p:attrNameLst>
                                          <p:attrName>ppt_w</p:attrName>
                                        </p:attrNameLst>
                                      </p:cBhvr>
                                      <p:tavLst>
                                        <p:tav tm="0">
                                          <p:val>
                                            <p:fltVal val="0"/>
                                          </p:val>
                                        </p:tav>
                                        <p:tav tm="100000">
                                          <p:val>
                                            <p:strVal val="#ppt_w"/>
                                          </p:val>
                                        </p:tav>
                                      </p:tavLst>
                                    </p:anim>
                                    <p:anim calcmode="lin" valueType="num">
                                      <p:cBhvr>
                                        <p:cTn id="38" dur="3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9" repeatCount="indefinite" fill="hold" display="0">
                  <p:stCondLst>
                    <p:cond delay="indefinite"/>
                  </p:stCondLst>
                  <p:endCondLst>
                    <p:cond evt="onPrev" delay="0">
                      <p:tgtEl>
                        <p:sldTgt/>
                      </p:tgtEl>
                    </p:cond>
                    <p:cond evt="onStopAudio" delay="0">
                      <p:tgtEl>
                        <p:sldTgt/>
                      </p:tgtEl>
                    </p:cond>
                  </p:endCondLst>
                </p:cTn>
                <p:tgtEl>
                  <p:spTgt spid="4"/>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579515.jpg"/>
          <p:cNvPicPr>
            <a:picLocks noChangeAspect="1"/>
          </p:cNvPicPr>
          <p:nvPr/>
        </p:nvPicPr>
        <p:blipFill>
          <a:blip r:embed="rId2" cstate="print"/>
          <a:stretch>
            <a:fillRect/>
          </a:stretch>
        </p:blipFill>
        <p:spPr>
          <a:xfrm>
            <a:off x="0" y="0"/>
            <a:ext cx="9144000" cy="6858000"/>
          </a:xfrm>
          <a:prstGeom prst="rect">
            <a:avLst/>
          </a:prstGeom>
        </p:spPr>
      </p:pic>
      <p:sp>
        <p:nvSpPr>
          <p:cNvPr id="5" name="4 Rectángulo"/>
          <p:cNvSpPr/>
          <p:nvPr/>
        </p:nvSpPr>
        <p:spPr>
          <a:xfrm>
            <a:off x="4211960" y="836712"/>
            <a:ext cx="4392488" cy="4247317"/>
          </a:xfrm>
          <a:prstGeom prst="rect">
            <a:avLst/>
          </a:prstGeom>
        </p:spPr>
        <p:txBody>
          <a:bodyPr wrap="square">
            <a:spAutoFit/>
          </a:bodyPr>
          <a:lstStyle/>
          <a:p>
            <a:r>
              <a:rPr lang="es-ES" dirty="0" smtClean="0">
                <a:solidFill>
                  <a:srgbClr val="EFDBB7"/>
                </a:solidFill>
                <a:latin typeface="Berlin Sans FB" pitchFamily="34" charset="0"/>
              </a:rPr>
              <a:t>Conocida como la Isla de los dioses. Esta paradisíaca isla, es famosa por sus elaborados templos y la cordialidad de sus gentes. La isla está repleta de manantiales, densas junglas, playas bordeadas de palmeras y pueblos con una maravillosa cultura. </a:t>
            </a:r>
          </a:p>
          <a:p>
            <a:r>
              <a:rPr lang="es-ES" dirty="0" smtClean="0">
                <a:solidFill>
                  <a:srgbClr val="EFDBB7"/>
                </a:solidFill>
                <a:latin typeface="Berlin Sans FB" pitchFamily="34" charset="0"/>
              </a:rPr>
              <a:t>Bali es parte de las Islas menores de la Sonda, 145 km de largo y 80 km de ancho, 3,2 km al este de Java. La zona montañosa se extiende desde el centro de la isla hacia su lado este. El punto más alto de la isla es el Monte </a:t>
            </a:r>
            <a:r>
              <a:rPr lang="es-ES" dirty="0" err="1" smtClean="0">
                <a:solidFill>
                  <a:srgbClr val="EFDBB7"/>
                </a:solidFill>
                <a:latin typeface="Berlin Sans FB" pitchFamily="34" charset="0"/>
              </a:rPr>
              <a:t>Agung</a:t>
            </a:r>
            <a:r>
              <a:rPr lang="es-ES" dirty="0" smtClean="0">
                <a:solidFill>
                  <a:srgbClr val="EFDBB7"/>
                </a:solidFill>
                <a:latin typeface="Berlin Sans FB" pitchFamily="34" charset="0"/>
              </a:rPr>
              <a:t> con 3.142 m de altura, un volcán en actividad, que entró en erupción por última vez en marzo de 1963.</a:t>
            </a:r>
            <a:endParaRPr lang="es-ES" dirty="0">
              <a:solidFill>
                <a:srgbClr val="EFDBB7"/>
              </a:solidFill>
              <a:latin typeface="Berlin Sans FB" pitchFamily="34" charset="0"/>
            </a:endParaRPr>
          </a:p>
        </p:txBody>
      </p:sp>
      <p:sp>
        <p:nvSpPr>
          <p:cNvPr id="6" name="5 Rectángulo redondeado"/>
          <p:cNvSpPr/>
          <p:nvPr/>
        </p:nvSpPr>
        <p:spPr>
          <a:xfrm>
            <a:off x="3851920" y="692696"/>
            <a:ext cx="4824536" cy="4536504"/>
          </a:xfrm>
          <a:prstGeom prst="roundRect">
            <a:avLst/>
          </a:prstGeom>
          <a:noFill/>
          <a:ln>
            <a:solidFill>
              <a:srgbClr val="EFDB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p:push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descr="14572139.jpg"/>
          <p:cNvPicPr>
            <a:picLocks noChangeAspect="1"/>
          </p:cNvPicPr>
          <p:nvPr/>
        </p:nvPicPr>
        <p:blipFill>
          <a:blip r:embed="rId2" cstate="print"/>
          <a:stretch>
            <a:fillRect/>
          </a:stretch>
        </p:blipFill>
        <p:spPr>
          <a:xfrm>
            <a:off x="0" y="0"/>
            <a:ext cx="10188624" cy="6858000"/>
          </a:xfrm>
          <a:prstGeom prst="rect">
            <a:avLst/>
          </a:prstGeom>
        </p:spPr>
      </p:pic>
      <p:pic>
        <p:nvPicPr>
          <p:cNvPr id="5" name="4 Imagen" descr="10891264.jpg"/>
          <p:cNvPicPr>
            <a:picLocks noChangeAspect="1"/>
          </p:cNvPicPr>
          <p:nvPr/>
        </p:nvPicPr>
        <p:blipFill>
          <a:blip r:embed="rId3" cstate="print"/>
          <a:stretch>
            <a:fillRect/>
          </a:stretch>
        </p:blipFill>
        <p:spPr>
          <a:xfrm>
            <a:off x="-1" y="0"/>
            <a:ext cx="10188625" cy="6858000"/>
          </a:xfrm>
          <a:prstGeom prst="rect">
            <a:avLst/>
          </a:prstGeom>
        </p:spPr>
      </p:pic>
      <p:pic>
        <p:nvPicPr>
          <p:cNvPr id="9" name="8 Imagen" descr="12769724.jpg"/>
          <p:cNvPicPr>
            <a:picLocks noChangeAspect="1"/>
          </p:cNvPicPr>
          <p:nvPr/>
        </p:nvPicPr>
        <p:blipFill>
          <a:blip r:embed="rId4" cstate="print"/>
          <a:stretch>
            <a:fillRect/>
          </a:stretch>
        </p:blipFill>
        <p:spPr>
          <a:xfrm>
            <a:off x="0" y="0"/>
            <a:ext cx="9144000" cy="6858000"/>
          </a:xfrm>
          <a:prstGeom prst="rect">
            <a:avLst/>
          </a:prstGeom>
        </p:spPr>
      </p:pic>
      <p:pic>
        <p:nvPicPr>
          <p:cNvPr id="10" name="9 Imagen" descr="22666715.jpg"/>
          <p:cNvPicPr>
            <a:picLocks noChangeAspect="1"/>
          </p:cNvPicPr>
          <p:nvPr/>
        </p:nvPicPr>
        <p:blipFill>
          <a:blip r:embed="rId5" cstate="print"/>
          <a:stretch>
            <a:fillRect/>
          </a:stretch>
        </p:blipFill>
        <p:spPr>
          <a:xfrm>
            <a:off x="0" y="0"/>
            <a:ext cx="9144000" cy="6858000"/>
          </a:xfrm>
          <a:prstGeom prst="rect">
            <a:avLst/>
          </a:prstGeom>
        </p:spPr>
      </p:pic>
      <p:pic>
        <p:nvPicPr>
          <p:cNvPr id="11" name="10 Imagen" descr="24223883.jpg"/>
          <p:cNvPicPr>
            <a:picLocks noChangeAspect="1"/>
          </p:cNvPicPr>
          <p:nvPr/>
        </p:nvPicPr>
        <p:blipFill>
          <a:blip r:embed="rId6" cstate="print"/>
          <a:stretch>
            <a:fillRect/>
          </a:stretch>
        </p:blipFill>
        <p:spPr>
          <a:xfrm>
            <a:off x="-756592" y="0"/>
            <a:ext cx="9900592" cy="6858000"/>
          </a:xfrm>
          <a:prstGeom prst="rect">
            <a:avLst/>
          </a:prstGeom>
        </p:spPr>
      </p:pic>
    </p:spTree>
  </p:cSld>
  <p:clrMapOvr>
    <a:masterClrMapping/>
  </p:clrMapOvr>
  <p:transition spd="slow">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Scale>
                                      <p:cBhvr>
                                        <p:cTn id="7" dur="3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5"/>
                                        </p:tgtEl>
                                        <p:attrNameLst>
                                          <p:attrName>ppt_x</p:attrName>
                                          <p:attrName>ppt_y</p:attrName>
                                        </p:attrNameLst>
                                      </p:cBhvr>
                                    </p:animMotion>
                                    <p:animEffect transition="in" filter="fade">
                                      <p:cBhvr>
                                        <p:cTn id="9" dur="3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ircle(in)">
                                      <p:cBhvr>
                                        <p:cTn id="14" dur="30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3" presetClass="exit" presetSubtype="32" fill="hold" nodeType="clickEffect">
                                  <p:stCondLst>
                                    <p:cond delay="0"/>
                                  </p:stCondLst>
                                  <p:childTnLst>
                                    <p:anim calcmode="lin" valueType="num">
                                      <p:cBhvr>
                                        <p:cTn id="18" dur="3000"/>
                                        <p:tgtEl>
                                          <p:spTgt spid="9"/>
                                        </p:tgtEl>
                                        <p:attrNameLst>
                                          <p:attrName>ppt_w</p:attrName>
                                        </p:attrNameLst>
                                      </p:cBhvr>
                                      <p:tavLst>
                                        <p:tav tm="0">
                                          <p:val>
                                            <p:strVal val="ppt_w"/>
                                          </p:val>
                                        </p:tav>
                                        <p:tav tm="100000">
                                          <p:val>
                                            <p:fltVal val="0"/>
                                          </p:val>
                                        </p:tav>
                                      </p:tavLst>
                                    </p:anim>
                                    <p:anim calcmode="lin" valueType="num">
                                      <p:cBhvr>
                                        <p:cTn id="19" dur="3000"/>
                                        <p:tgtEl>
                                          <p:spTgt spid="9"/>
                                        </p:tgtEl>
                                        <p:attrNameLst>
                                          <p:attrName>ppt_h</p:attrName>
                                        </p:attrNameLst>
                                      </p:cBhvr>
                                      <p:tavLst>
                                        <p:tav tm="0">
                                          <p:val>
                                            <p:strVal val="ppt_h"/>
                                          </p:val>
                                        </p:tav>
                                        <p:tav tm="100000">
                                          <p:val>
                                            <p:fltVal val="0"/>
                                          </p:val>
                                        </p:tav>
                                      </p:tavLst>
                                    </p:anim>
                                    <p:set>
                                      <p:cBhvr>
                                        <p:cTn id="20" dur="1" fill="hold">
                                          <p:stCondLst>
                                            <p:cond delay="2999"/>
                                          </p:stCondLst>
                                        </p:cTn>
                                        <p:tgtEl>
                                          <p:spTgt spid="9"/>
                                        </p:tgtEl>
                                        <p:attrNameLst>
                                          <p:attrName>style.visibility</p:attrName>
                                        </p:attrNameLst>
                                      </p:cBhvr>
                                      <p:to>
                                        <p:strVal val="hidden"/>
                                      </p:to>
                                    </p:set>
                                  </p:childTnLst>
                                </p:cTn>
                              </p:par>
                              <p:par>
                                <p:cTn id="21" presetID="4" presetClass="entr" presetSubtype="16"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ox(in)">
                                      <p:cBhvr>
                                        <p:cTn id="23" dur="30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amond(in)">
                                      <p:cBhvr>
                                        <p:cTn id="28" dur="3000"/>
                                        <p:tgtEl>
                                          <p:spTgt spid="11"/>
                                        </p:tgtEl>
                                      </p:cBhvr>
                                    </p:animEffect>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23842960.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12110693.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12110693.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15008966.jpg"/>
          <p:cNvPicPr>
            <a:picLocks noChangeAspect="1"/>
          </p:cNvPicPr>
          <p:nvPr/>
        </p:nvPicPr>
        <p:blipFill>
          <a:blip r:embed="rId4" cstate="print"/>
          <a:stretch>
            <a:fillRect/>
          </a:stretch>
        </p:blipFill>
        <p:spPr>
          <a:xfrm>
            <a:off x="0" y="0"/>
            <a:ext cx="9144000" cy="6858000"/>
          </a:xfrm>
          <a:prstGeom prst="rect">
            <a:avLst/>
          </a:prstGeom>
        </p:spPr>
      </p:pic>
      <p:pic>
        <p:nvPicPr>
          <p:cNvPr id="8" name="7 Imagen" descr="22947973.jpg"/>
          <p:cNvPicPr>
            <a:picLocks noChangeAspect="1"/>
          </p:cNvPicPr>
          <p:nvPr/>
        </p:nvPicPr>
        <p:blipFill>
          <a:blip r:embed="rId5" cstate="print"/>
          <a:stretch>
            <a:fillRect/>
          </a:stretch>
        </p:blipFill>
        <p:spPr>
          <a:xfrm>
            <a:off x="0" y="553212"/>
            <a:ext cx="9144000" cy="5751576"/>
          </a:xfrm>
          <a:prstGeom prst="rect">
            <a:avLst/>
          </a:prstGeom>
        </p:spPr>
      </p:pic>
      <p:pic>
        <p:nvPicPr>
          <p:cNvPr id="9" name="8 Imagen" descr="bali.jpg"/>
          <p:cNvPicPr>
            <a:picLocks noChangeAspect="1"/>
          </p:cNvPicPr>
          <p:nvPr/>
        </p:nvPicPr>
        <p:blipFill>
          <a:blip r:embed="rId6" cstate="print"/>
          <a:stretch>
            <a:fillRect/>
          </a:stretch>
        </p:blipFill>
        <p:spPr>
          <a:xfrm>
            <a:off x="0" y="0"/>
            <a:ext cx="9144000" cy="6858000"/>
          </a:xfrm>
          <a:prstGeom prst="rect">
            <a:avLst/>
          </a:prstGeom>
        </p:spPr>
      </p:pic>
      <p:pic>
        <p:nvPicPr>
          <p:cNvPr id="10" name="9 Imagen" descr="19866208.jpg"/>
          <p:cNvPicPr>
            <a:picLocks noChangeAspect="1"/>
          </p:cNvPicPr>
          <p:nvPr/>
        </p:nvPicPr>
        <p:blipFill>
          <a:blip r:embed="rId7" cstate="print"/>
          <a:stretch>
            <a:fillRect/>
          </a:stretch>
        </p:blipFill>
        <p:spPr>
          <a:xfrm>
            <a:off x="0" y="0"/>
            <a:ext cx="9144000" cy="6858000"/>
          </a:xfrm>
          <a:prstGeom prst="rect">
            <a:avLst/>
          </a:prstGeom>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3" presetClass="entr" presetSubtype="32"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out)">
                                      <p:cBhvr>
                                        <p:cTn id="15" dur="3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xit" presetSubtype="37" fill="hold" nodeType="clickEffect">
                                  <p:stCondLst>
                                    <p:cond delay="0"/>
                                  </p:stCondLst>
                                  <p:childTnLst>
                                    <p:animEffect transition="out" filter="barn(outVertical)">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16" presetClass="exit" presetSubtype="42" fill="hold" nodeType="withEffect">
                                  <p:stCondLst>
                                    <p:cond delay="0"/>
                                  </p:stCondLst>
                                  <p:childTnLst>
                                    <p:animEffect transition="out" filter="barn(outHorizontal)">
                                      <p:cBhvr>
                                        <p:cTn id="22" dur="3000"/>
                                        <p:tgtEl>
                                          <p:spTgt spid="4"/>
                                        </p:tgtEl>
                                      </p:cBhvr>
                                    </p:animEffect>
                                    <p:set>
                                      <p:cBhvr>
                                        <p:cTn id="23" dur="1" fill="hold">
                                          <p:stCondLst>
                                            <p:cond delay="2999"/>
                                          </p:stCondLst>
                                        </p:cTn>
                                        <p:tgtEl>
                                          <p:spTgt spid="4"/>
                                        </p:tgtEl>
                                        <p:attrNameLst>
                                          <p:attrName>style.visibility</p:attrName>
                                        </p:attrNameLst>
                                      </p:cBhvr>
                                      <p:to>
                                        <p:strVal val="hidden"/>
                                      </p:to>
                                    </p:set>
                                  </p:childTnLst>
                                </p:cTn>
                              </p:par>
                              <p:par>
                                <p:cTn id="24" presetID="23" presetClass="exit" presetSubtype="32" fill="hold" nodeType="with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set>
                                      <p:cBhvr>
                                        <p:cTn id="27" dur="1" fill="hold">
                                          <p:stCondLst>
                                            <p:cond delay="1999"/>
                                          </p:stCondLst>
                                        </p:cTn>
                                        <p:tgtEl>
                                          <p:spTgt spid="3"/>
                                        </p:tgtEl>
                                        <p:attrNameLst>
                                          <p:attrName>style.visibility</p:attrName>
                                        </p:attrNameLst>
                                      </p:cBhvr>
                                      <p:to>
                                        <p:strVal val="hidden"/>
                                      </p:to>
                                    </p:set>
                                  </p:childTnLst>
                                </p:cTn>
                              </p:par>
                              <p:par>
                                <p:cTn id="28" presetID="23" presetClass="exit" presetSubtype="32" fill="hold" nodeType="withEffect">
                                  <p:stCondLst>
                                    <p:cond delay="0"/>
                                  </p:stCondLst>
                                  <p:childTnLst>
                                    <p:anim calcmode="lin" valueType="num">
                                      <p:cBhvr>
                                        <p:cTn id="29" dur="2000"/>
                                        <p:tgtEl>
                                          <p:spTgt spid="2"/>
                                        </p:tgtEl>
                                        <p:attrNameLst>
                                          <p:attrName>ppt_w</p:attrName>
                                        </p:attrNameLst>
                                      </p:cBhvr>
                                      <p:tavLst>
                                        <p:tav tm="0">
                                          <p:val>
                                            <p:strVal val="ppt_w"/>
                                          </p:val>
                                        </p:tav>
                                        <p:tav tm="100000">
                                          <p:val>
                                            <p:fltVal val="0"/>
                                          </p:val>
                                        </p:tav>
                                      </p:tavLst>
                                    </p:anim>
                                    <p:anim calcmode="lin" valueType="num">
                                      <p:cBhvr>
                                        <p:cTn id="30" dur="2000"/>
                                        <p:tgtEl>
                                          <p:spTgt spid="2"/>
                                        </p:tgtEl>
                                        <p:attrNameLst>
                                          <p:attrName>ppt_h</p:attrName>
                                        </p:attrNameLst>
                                      </p:cBhvr>
                                      <p:tavLst>
                                        <p:tav tm="0">
                                          <p:val>
                                            <p:strVal val="ppt_h"/>
                                          </p:val>
                                        </p:tav>
                                        <p:tav tm="100000">
                                          <p:val>
                                            <p:fltVal val="0"/>
                                          </p:val>
                                        </p:tav>
                                      </p:tavLst>
                                    </p:anim>
                                    <p:set>
                                      <p:cBhvr>
                                        <p:cTn id="31" dur="1" fill="hold">
                                          <p:stCondLst>
                                            <p:cond delay="1999"/>
                                          </p:stCondLst>
                                        </p:cTn>
                                        <p:tgtEl>
                                          <p:spTgt spid="2"/>
                                        </p:tgtEl>
                                        <p:attrNameLst>
                                          <p:attrName>style.visibility</p:attrName>
                                        </p:attrNameLst>
                                      </p:cBhvr>
                                      <p:to>
                                        <p:strVal val="hidden"/>
                                      </p:to>
                                    </p:set>
                                  </p:childTnLst>
                                </p:cTn>
                              </p:par>
                              <p:par>
                                <p:cTn id="32" presetID="8" presetClass="entr" presetSubtype="32"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diamond(out)">
                                      <p:cBhvr>
                                        <p:cTn id="34" dur="30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4" presetClass="entr" presetSubtype="16" fill="hold"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box(in)">
                                      <p:cBhvr>
                                        <p:cTn id="39" dur="30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18" presetClass="entr" presetSubtype="12" fill="hold"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strips(downLeft)">
                                      <p:cBhvr>
                                        <p:cTn id="44"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0994002.jpg"/>
          <p:cNvPicPr>
            <a:picLocks noChangeAspect="1"/>
          </p:cNvPicPr>
          <p:nvPr/>
        </p:nvPicPr>
        <p:blipFill>
          <a:blip r:embed="rId2" cstate="print"/>
          <a:stretch>
            <a:fillRect/>
          </a:stretch>
        </p:blipFill>
        <p:spPr>
          <a:xfrm>
            <a:off x="18215" y="0"/>
            <a:ext cx="9107570" cy="6858000"/>
          </a:xfrm>
          <a:prstGeom prst="rect">
            <a:avLst/>
          </a:prstGeom>
        </p:spPr>
      </p:pic>
      <p:sp>
        <p:nvSpPr>
          <p:cNvPr id="3" name="2 Rectángulo redondeado"/>
          <p:cNvSpPr/>
          <p:nvPr/>
        </p:nvSpPr>
        <p:spPr>
          <a:xfrm>
            <a:off x="179512" y="764704"/>
            <a:ext cx="4320480" cy="5400600"/>
          </a:xfrm>
          <a:prstGeom prst="roundRect">
            <a:avLst/>
          </a:prstGeom>
          <a:solidFill>
            <a:schemeClr val="tx1">
              <a:alpha val="70980"/>
            </a:schemeClr>
          </a:solidFill>
          <a:ln>
            <a:solidFill>
              <a:schemeClr val="bg1">
                <a:lumMod val="95000"/>
              </a:schemeClr>
            </a:solidFill>
          </a:ln>
          <a:scene3d>
            <a:camera prst="orthographicFront"/>
            <a:lightRig rig="threePt" dir="t"/>
          </a:scene3d>
          <a:sp3d prstMaterial="metal">
            <a:bevelT w="184150" h="184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95536" y="1052736"/>
            <a:ext cx="4032448" cy="4770537"/>
          </a:xfrm>
          <a:prstGeom prst="rect">
            <a:avLst/>
          </a:prstGeom>
        </p:spPr>
        <p:txBody>
          <a:bodyPr wrap="square">
            <a:spAutoFit/>
          </a:bodyPr>
          <a:lstStyle/>
          <a:p>
            <a:r>
              <a:rPr lang="es-ES" sz="1600" dirty="0" smtClean="0">
                <a:solidFill>
                  <a:schemeClr val="bg1">
                    <a:lumMod val="85000"/>
                  </a:schemeClr>
                </a:solidFill>
                <a:latin typeface="Bookman Old Style" pitchFamily="18" charset="0"/>
              </a:rPr>
              <a:t>El templo de </a:t>
            </a:r>
            <a:r>
              <a:rPr lang="es-ES" sz="1600" dirty="0" err="1" smtClean="0">
                <a:solidFill>
                  <a:schemeClr val="bg1">
                    <a:lumMod val="85000"/>
                  </a:schemeClr>
                </a:solidFill>
                <a:latin typeface="Bookman Old Style" pitchFamily="18" charset="0"/>
              </a:rPr>
              <a:t>Tanah</a:t>
            </a:r>
            <a:r>
              <a:rPr lang="es-ES" sz="1600" dirty="0" smtClean="0">
                <a:solidFill>
                  <a:schemeClr val="bg1">
                    <a:lumMod val="85000"/>
                  </a:schemeClr>
                </a:solidFill>
                <a:latin typeface="Bookman Old Style" pitchFamily="18" charset="0"/>
              </a:rPr>
              <a:t> Lot es uno de los más bellos ejemplos de la arquitectura religiosa hindú de la isla de Bali, en Indonesia.</a:t>
            </a:r>
          </a:p>
          <a:p>
            <a:r>
              <a:rPr lang="es-ES" sz="1600" dirty="0" smtClean="0">
                <a:solidFill>
                  <a:schemeClr val="bg1">
                    <a:lumMod val="85000"/>
                  </a:schemeClr>
                </a:solidFill>
                <a:latin typeface="Bookman Old Style" pitchFamily="18" charset="0"/>
              </a:rPr>
              <a:t>Construido en el siglo XVI, este pequeño templo recibe todavía hoy mareas de peregrinos, que acuden a él llamados por la curiosidad que despiertan sus muchas leyendas. Y es que, según la creencia popular, en su base habitan miles de serpientes que protegen este lugar sagrado de los intrusos.</a:t>
            </a:r>
          </a:p>
          <a:p>
            <a:r>
              <a:rPr lang="es-ES" sz="1600" dirty="0" smtClean="0">
                <a:solidFill>
                  <a:schemeClr val="bg1">
                    <a:lumMod val="85000"/>
                  </a:schemeClr>
                </a:solidFill>
                <a:latin typeface="Bookman Old Style" pitchFamily="18" charset="0"/>
              </a:rPr>
              <a:t>Pero es su inigualable emplazamiento, sobre una gran roca que llega a cubrirse casi por completo cuando la marea es alta, lo que lo ha convertido en uno de los lugares más fotografiados de la isla de Bali.</a:t>
            </a:r>
          </a:p>
        </p:txBody>
      </p:sp>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538291.jpg"/>
          <p:cNvPicPr>
            <a:picLocks noChangeAspect="1"/>
          </p:cNvPicPr>
          <p:nvPr/>
        </p:nvPicPr>
        <p:blipFill>
          <a:blip r:embed="rId2" cstate="print"/>
          <a:stretch>
            <a:fillRect/>
          </a:stretch>
        </p:blipFill>
        <p:spPr>
          <a:xfrm>
            <a:off x="-180528" y="0"/>
            <a:ext cx="9577064" cy="6858000"/>
          </a:xfrm>
          <a:prstGeom prst="rect">
            <a:avLst/>
          </a:prstGeom>
        </p:spPr>
      </p:pic>
      <p:pic>
        <p:nvPicPr>
          <p:cNvPr id="4" name="3 Imagen" descr="23239487.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23239487.jpg"/>
          <p:cNvPicPr>
            <a:picLocks noChangeAspect="1"/>
          </p:cNvPicPr>
          <p:nvPr/>
        </p:nvPicPr>
        <p:blipFill>
          <a:blip r:embed="rId3" cstate="print"/>
          <a:stretch>
            <a:fillRect/>
          </a:stretch>
        </p:blipFill>
        <p:spPr>
          <a:xfrm>
            <a:off x="0" y="0"/>
            <a:ext cx="9144000" cy="6858000"/>
          </a:xfrm>
          <a:prstGeom prst="rect">
            <a:avLst/>
          </a:prstGeom>
        </p:spPr>
      </p:pic>
      <p:pic>
        <p:nvPicPr>
          <p:cNvPr id="6" name="5 Imagen" descr="Tanah-Lot.jpg"/>
          <p:cNvPicPr>
            <a:picLocks noChangeAspect="1"/>
          </p:cNvPicPr>
          <p:nvPr/>
        </p:nvPicPr>
        <p:blipFill>
          <a:blip r:embed="rId4" cstate="print"/>
          <a:stretch>
            <a:fillRect/>
          </a:stretch>
        </p:blipFill>
        <p:spPr>
          <a:xfrm>
            <a:off x="-20411" y="0"/>
            <a:ext cx="9184822" cy="6858000"/>
          </a:xfrm>
          <a:prstGeom prst="rect">
            <a:avLst/>
          </a:prstGeom>
        </p:spPr>
      </p:pic>
      <p:pic>
        <p:nvPicPr>
          <p:cNvPr id="7" name="6 Imagen" descr="tanah-lot-bali-island.jpg"/>
          <p:cNvPicPr>
            <a:picLocks noChangeAspect="1"/>
          </p:cNvPicPr>
          <p:nvPr/>
        </p:nvPicPr>
        <p:blipFill>
          <a:blip r:embed="rId5" cstate="print"/>
          <a:stretch>
            <a:fillRect/>
          </a:stretch>
        </p:blipFill>
        <p:spPr>
          <a:xfrm>
            <a:off x="0" y="0"/>
            <a:ext cx="9144000" cy="6858000"/>
          </a:xfrm>
          <a:prstGeom prst="rect">
            <a:avLst/>
          </a:prstGeom>
        </p:spPr>
      </p:pic>
      <p:pic>
        <p:nvPicPr>
          <p:cNvPr id="8" name="7 Imagen" descr="tanah-lot-bali-island.jpg"/>
          <p:cNvPicPr>
            <a:picLocks noChangeAspect="1"/>
          </p:cNvPicPr>
          <p:nvPr/>
        </p:nvPicPr>
        <p:blipFill>
          <a:blip r:embed="rId5" cstate="print"/>
          <a:stretch>
            <a:fillRect/>
          </a:stretch>
        </p:blipFill>
        <p:spPr>
          <a:xfrm>
            <a:off x="0" y="0"/>
            <a:ext cx="9144000" cy="6858000"/>
          </a:xfrm>
          <a:prstGeom prst="rect">
            <a:avLst/>
          </a:prstGeom>
        </p:spPr>
      </p:pic>
      <p:pic>
        <p:nvPicPr>
          <p:cNvPr id="9" name="8 Imagen" descr="Bali-Tanah-Lot-Indonesia.jpg"/>
          <p:cNvPicPr>
            <a:picLocks noChangeAspect="1"/>
          </p:cNvPicPr>
          <p:nvPr/>
        </p:nvPicPr>
        <p:blipFill>
          <a:blip r:embed="rId6" cstate="print"/>
          <a:stretch>
            <a:fillRect/>
          </a:stretch>
        </p:blipFill>
        <p:spPr>
          <a:xfrm>
            <a:off x="0" y="-1"/>
            <a:ext cx="9144000" cy="6858001"/>
          </a:xfrm>
          <a:prstGeom prst="rect">
            <a:avLst/>
          </a:prstGeom>
        </p:spPr>
      </p:pic>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par>
                                <p:cTn id="12" presetID="4"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in)">
                                      <p:cBhvr>
                                        <p:cTn id="14" dur="5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3" presetClass="exit" presetSubtype="20" fill="hold" nodeType="clickEffect">
                                  <p:stCondLst>
                                    <p:cond delay="0"/>
                                  </p:stCondLst>
                                  <p:childTnLst>
                                    <p:anim calcmode="lin" valueType="num">
                                      <p:cBhvr>
                                        <p:cTn id="18" dur="3000"/>
                                        <p:tgtEl>
                                          <p:spTgt spid="5"/>
                                        </p:tgtEl>
                                        <p:attrNameLst>
                                          <p:attrName>ppt_w</p:attrName>
                                        </p:attrNameLst>
                                      </p:cBhvr>
                                      <p:tavLst>
                                        <p:tav tm="0">
                                          <p:val>
                                            <p:strVal val="ppt_w"/>
                                          </p:val>
                                        </p:tav>
                                        <p:tav tm="100000">
                                          <p:val>
                                            <p:strVal val="(6*min(max(ppt_w*ppt_h,.3),1)-7.4)/-.7*ppt_w"/>
                                          </p:val>
                                        </p:tav>
                                      </p:tavLst>
                                    </p:anim>
                                    <p:anim calcmode="lin" valueType="num">
                                      <p:cBhvr>
                                        <p:cTn id="19" dur="3000"/>
                                        <p:tgtEl>
                                          <p:spTgt spid="5"/>
                                        </p:tgtEl>
                                        <p:attrNameLst>
                                          <p:attrName>ppt_h</p:attrName>
                                        </p:attrNameLst>
                                      </p:cBhvr>
                                      <p:tavLst>
                                        <p:tav tm="0">
                                          <p:val>
                                            <p:strVal val="ppt_h"/>
                                          </p:val>
                                        </p:tav>
                                        <p:tav tm="100000">
                                          <p:val>
                                            <p:strVal val="(6*min(max(ppt_w*ppt_h,.3),1)-7.4)/-.7*ppt_h"/>
                                          </p:val>
                                        </p:tav>
                                      </p:tavLst>
                                    </p:anim>
                                    <p:anim calcmode="lin" valueType="num">
                                      <p:cBhvr>
                                        <p:cTn id="20" dur="3000"/>
                                        <p:tgtEl>
                                          <p:spTgt spid="5"/>
                                        </p:tgtEl>
                                        <p:attrNameLst>
                                          <p:attrName>ppt_y</p:attrName>
                                        </p:attrNameLst>
                                      </p:cBhvr>
                                      <p:tavLst>
                                        <p:tav tm="0">
                                          <p:val>
                                            <p:strVal val="ppt_y"/>
                                          </p:val>
                                        </p:tav>
                                        <p:tav tm="100000">
                                          <p:val>
                                            <p:strVal val="1+(6*min(max(ppt_w*ppt_h,.3),1)-7.4)/-.7*ppt_h/2"/>
                                          </p:val>
                                        </p:tav>
                                      </p:tavLst>
                                    </p:anim>
                                    <p:set>
                                      <p:cBhvr>
                                        <p:cTn id="21" dur="1" fill="hold">
                                          <p:stCondLst>
                                            <p:cond delay="2999"/>
                                          </p:stCondLst>
                                        </p:cTn>
                                        <p:tgtEl>
                                          <p:spTgt spid="5"/>
                                        </p:tgtEl>
                                        <p:attrNameLst>
                                          <p:attrName>style.visibility</p:attrName>
                                        </p:attrNameLst>
                                      </p:cBhvr>
                                      <p:to>
                                        <p:strVal val="hidden"/>
                                      </p:to>
                                    </p:set>
                                  </p:childTnLst>
                                </p:cTn>
                              </p:par>
                              <p:par>
                                <p:cTn id="22" presetID="22" presetClass="entr" presetSubtype="1"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3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32"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circle(out)">
                                      <p:cBhvr>
                                        <p:cTn id="29" dur="3000"/>
                                        <p:tgtEl>
                                          <p:spTgt spid="7"/>
                                        </p:tgtEl>
                                      </p:cBhvr>
                                    </p:animEffect>
                                  </p:childTnLst>
                                </p:cTn>
                              </p:par>
                              <p:par>
                                <p:cTn id="30" presetID="20" presetClass="entr" presetSubtype="0"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edge">
                                      <p:cBhvr>
                                        <p:cTn id="32" dur="30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7" presetClass="exit" presetSubtype="10" fill="hold" nodeType="clickEffect">
                                  <p:stCondLst>
                                    <p:cond delay="0"/>
                                  </p:stCondLst>
                                  <p:childTnLst>
                                    <p:anim calcmode="lin" valueType="num">
                                      <p:cBhvr>
                                        <p:cTn id="36" dur="3000"/>
                                        <p:tgtEl>
                                          <p:spTgt spid="8"/>
                                        </p:tgtEl>
                                        <p:attrNameLst>
                                          <p:attrName>ppt_w</p:attrName>
                                        </p:attrNameLst>
                                      </p:cBhvr>
                                      <p:tavLst>
                                        <p:tav tm="0">
                                          <p:val>
                                            <p:strVal val="ppt_w"/>
                                          </p:val>
                                        </p:tav>
                                        <p:tav tm="100000">
                                          <p:val>
                                            <p:fltVal val="0"/>
                                          </p:val>
                                        </p:tav>
                                      </p:tavLst>
                                    </p:anim>
                                    <p:anim calcmode="lin" valueType="num">
                                      <p:cBhvr>
                                        <p:cTn id="37" dur="3000"/>
                                        <p:tgtEl>
                                          <p:spTgt spid="8"/>
                                        </p:tgtEl>
                                        <p:attrNameLst>
                                          <p:attrName>ppt_h</p:attrName>
                                        </p:attrNameLst>
                                      </p:cBhvr>
                                      <p:tavLst>
                                        <p:tav tm="0">
                                          <p:val>
                                            <p:strVal val="ppt_h"/>
                                          </p:val>
                                        </p:tav>
                                        <p:tav tm="100000">
                                          <p:val>
                                            <p:strVal val="ppt_h"/>
                                          </p:val>
                                        </p:tav>
                                      </p:tavLst>
                                    </p:anim>
                                    <p:set>
                                      <p:cBhvr>
                                        <p:cTn id="38" dur="1" fill="hold">
                                          <p:stCondLst>
                                            <p:cond delay="2999"/>
                                          </p:stCondLst>
                                        </p:cTn>
                                        <p:tgtEl>
                                          <p:spTgt spid="8"/>
                                        </p:tgtEl>
                                        <p:attrNameLst>
                                          <p:attrName>style.visibility</p:attrName>
                                        </p:attrNameLst>
                                      </p:cBhvr>
                                      <p:to>
                                        <p:strVal val="hidden"/>
                                      </p:to>
                                    </p:set>
                                  </p:childTnLst>
                                </p:cTn>
                              </p:par>
                              <p:par>
                                <p:cTn id="39" presetID="16" presetClass="entr" presetSubtype="21"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barn(inVertical)">
                                      <p:cBhvr>
                                        <p:cTn id="41"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2735538.jpg"/>
          <p:cNvPicPr>
            <a:picLocks noChangeAspect="1"/>
          </p:cNvPicPr>
          <p:nvPr/>
        </p:nvPicPr>
        <p:blipFill>
          <a:blip r:embed="rId2" cstate="print"/>
          <a:stretch>
            <a:fillRect/>
          </a:stretch>
        </p:blipFill>
        <p:spPr>
          <a:xfrm>
            <a:off x="0" y="0"/>
            <a:ext cx="9144000" cy="6858000"/>
          </a:xfrm>
          <a:prstGeom prst="rect">
            <a:avLst/>
          </a:prstGeom>
        </p:spPr>
      </p:pic>
      <p:sp>
        <p:nvSpPr>
          <p:cNvPr id="6" name="5 Rectángulo redondeado"/>
          <p:cNvSpPr/>
          <p:nvPr/>
        </p:nvSpPr>
        <p:spPr>
          <a:xfrm>
            <a:off x="395536" y="764704"/>
            <a:ext cx="4104456" cy="5112568"/>
          </a:xfrm>
          <a:prstGeom prst="roundRect">
            <a:avLst/>
          </a:prstGeom>
          <a:solidFill>
            <a:srgbClr val="1F2610">
              <a:alpha val="70980"/>
            </a:srgbClr>
          </a:solidFill>
          <a:ln>
            <a:solidFill>
              <a:schemeClr val="accent3">
                <a:lumMod val="75000"/>
              </a:schemeClr>
            </a:solidFill>
          </a:ln>
          <a:scene3d>
            <a:camera prst="orthographicFront"/>
            <a:lightRig rig="threePt" dir="t"/>
          </a:scene3d>
          <a:sp3d prstMaterial="metal">
            <a:bevelT w="184150" h="184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683568" y="980728"/>
            <a:ext cx="3528392" cy="4524315"/>
          </a:xfrm>
          <a:prstGeom prst="rect">
            <a:avLst/>
          </a:prstGeom>
        </p:spPr>
        <p:txBody>
          <a:bodyPr wrap="square">
            <a:spAutoFit/>
          </a:bodyPr>
          <a:lstStyle/>
          <a:p>
            <a:r>
              <a:rPr lang="es-ES" dirty="0" smtClean="0">
                <a:solidFill>
                  <a:schemeClr val="accent3">
                    <a:lumMod val="40000"/>
                    <a:lumOff val="60000"/>
                  </a:schemeClr>
                </a:solidFill>
                <a:latin typeface="Bookman Old Style" pitchFamily="18" charset="0"/>
              </a:rPr>
              <a:t>Las terrazas de arroz de Bali son tal vez la imagen más icónica de la isla, una postal de verde intenso en escalados campos que se extienden en las laderas volcánicas. Si visitas Bali seguramente tropezarás por campos de arroz, tanto en la zona de </a:t>
            </a:r>
            <a:r>
              <a:rPr lang="es-ES" dirty="0" err="1" smtClean="0">
                <a:solidFill>
                  <a:schemeClr val="accent3">
                    <a:lumMod val="40000"/>
                    <a:lumOff val="60000"/>
                  </a:schemeClr>
                </a:solidFill>
                <a:latin typeface="Bookman Old Style" pitchFamily="18" charset="0"/>
              </a:rPr>
              <a:t>Ubud</a:t>
            </a:r>
            <a:r>
              <a:rPr lang="es-ES" dirty="0" smtClean="0">
                <a:solidFill>
                  <a:schemeClr val="accent3">
                    <a:lumMod val="40000"/>
                    <a:lumOff val="60000"/>
                  </a:schemeClr>
                </a:solidFill>
                <a:latin typeface="Bookman Old Style" pitchFamily="18" charset="0"/>
              </a:rPr>
              <a:t> como al sur o norte de la isla.</a:t>
            </a:r>
          </a:p>
          <a:p>
            <a:r>
              <a:rPr lang="es-ES" dirty="0" smtClean="0">
                <a:solidFill>
                  <a:schemeClr val="accent3">
                    <a:lumMod val="40000"/>
                    <a:lumOff val="60000"/>
                  </a:schemeClr>
                </a:solidFill>
                <a:latin typeface="Bookman Old Style" pitchFamily="18" charset="0"/>
              </a:rPr>
              <a:t>El cultivo de arroz es muy importante para los balineses ya que representa el principal sustento alimenticio en la isla.</a:t>
            </a: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462962.jpg"/>
          <p:cNvPicPr>
            <a:picLocks noChangeAspect="1"/>
          </p:cNvPicPr>
          <p:nvPr/>
        </p:nvPicPr>
        <p:blipFill>
          <a:blip r:embed="rId2" cstate="print"/>
          <a:stretch>
            <a:fillRect/>
          </a:stretch>
        </p:blipFill>
        <p:spPr>
          <a:xfrm>
            <a:off x="0" y="0"/>
            <a:ext cx="9144000" cy="6858000"/>
          </a:xfrm>
          <a:prstGeom prst="rect">
            <a:avLst/>
          </a:prstGeom>
        </p:spPr>
      </p:pic>
      <p:pic>
        <p:nvPicPr>
          <p:cNvPr id="4" name="3 Imagen" descr="12861336.jpg"/>
          <p:cNvPicPr>
            <a:picLocks noChangeAspect="1"/>
          </p:cNvPicPr>
          <p:nvPr/>
        </p:nvPicPr>
        <p:blipFill>
          <a:blip r:embed="rId3" cstate="print"/>
          <a:stretch>
            <a:fillRect/>
          </a:stretch>
        </p:blipFill>
        <p:spPr>
          <a:xfrm>
            <a:off x="73214" y="0"/>
            <a:ext cx="9070786" cy="6858000"/>
          </a:xfrm>
          <a:prstGeom prst="rect">
            <a:avLst/>
          </a:prstGeom>
        </p:spPr>
      </p:pic>
      <p:pic>
        <p:nvPicPr>
          <p:cNvPr id="7" name="6 Imagen" descr="19185185.jpg"/>
          <p:cNvPicPr>
            <a:picLocks noChangeAspect="1"/>
          </p:cNvPicPr>
          <p:nvPr/>
        </p:nvPicPr>
        <p:blipFill>
          <a:blip r:embed="rId4" cstate="print"/>
          <a:stretch>
            <a:fillRect/>
          </a:stretch>
        </p:blipFill>
        <p:spPr>
          <a:xfrm>
            <a:off x="-1369168" y="0"/>
            <a:ext cx="10513168" cy="6858000"/>
          </a:xfrm>
          <a:prstGeom prst="rect">
            <a:avLst/>
          </a:prstGeom>
        </p:spPr>
      </p:pic>
      <p:pic>
        <p:nvPicPr>
          <p:cNvPr id="8" name="7 Imagen" descr="16390310.jpg"/>
          <p:cNvPicPr>
            <a:picLocks noChangeAspect="1"/>
          </p:cNvPicPr>
          <p:nvPr/>
        </p:nvPicPr>
        <p:blipFill>
          <a:blip r:embed="rId5" cstate="print"/>
          <a:stretch>
            <a:fillRect/>
          </a:stretch>
        </p:blipFill>
        <p:spPr>
          <a:xfrm>
            <a:off x="0" y="0"/>
            <a:ext cx="9144000" cy="6858000"/>
          </a:xfrm>
          <a:prstGeom prst="rect">
            <a:avLst/>
          </a:prstGeom>
        </p:spPr>
      </p:pic>
      <p:pic>
        <p:nvPicPr>
          <p:cNvPr id="9" name="8 Imagen" descr="25055712.jpg"/>
          <p:cNvPicPr>
            <a:picLocks noChangeAspect="1"/>
          </p:cNvPicPr>
          <p:nvPr/>
        </p:nvPicPr>
        <p:blipFill>
          <a:blip r:embed="rId6" cstate="print"/>
          <a:stretch>
            <a:fillRect/>
          </a:stretch>
        </p:blipFill>
        <p:spPr>
          <a:xfrm>
            <a:off x="0" y="0"/>
            <a:ext cx="9026622" cy="6858000"/>
          </a:xfrm>
          <a:prstGeom prst="rect">
            <a:avLst/>
          </a:prstGeom>
        </p:spPr>
      </p:pic>
      <p:pic>
        <p:nvPicPr>
          <p:cNvPr id="10" name="9 Imagen" descr="24451730.jpg"/>
          <p:cNvPicPr>
            <a:picLocks noChangeAspect="1"/>
          </p:cNvPicPr>
          <p:nvPr/>
        </p:nvPicPr>
        <p:blipFill>
          <a:blip r:embed="rId7" cstate="print"/>
          <a:stretch>
            <a:fillRect/>
          </a:stretch>
        </p:blipFill>
        <p:spPr>
          <a:xfrm>
            <a:off x="0" y="0"/>
            <a:ext cx="9144000" cy="6858000"/>
          </a:xfrm>
          <a:prstGeom prst="rect">
            <a:avLst/>
          </a:prstGeom>
        </p:spPr>
      </p:pic>
      <p:pic>
        <p:nvPicPr>
          <p:cNvPr id="11" name="10 Imagen" descr="ubud.jpg"/>
          <p:cNvPicPr>
            <a:picLocks noChangeAspect="1"/>
          </p:cNvPicPr>
          <p:nvPr/>
        </p:nvPicPr>
        <p:blipFill>
          <a:blip r:embed="rId8" cstate="print"/>
          <a:stretch>
            <a:fillRect/>
          </a:stretch>
        </p:blipFill>
        <p:spPr>
          <a:xfrm>
            <a:off x="0" y="0"/>
            <a:ext cx="9144000" cy="6858000"/>
          </a:xfrm>
          <a:prstGeom prst="rect">
            <a:avLst/>
          </a:prstGeom>
        </p:spPr>
      </p:pic>
      <p:pic>
        <p:nvPicPr>
          <p:cNvPr id="12" name="11 Imagen" descr="ubud.jpg"/>
          <p:cNvPicPr>
            <a:picLocks noChangeAspect="1"/>
          </p:cNvPicPr>
          <p:nvPr/>
        </p:nvPicPr>
        <p:blipFill>
          <a:blip r:embed="rId8" cstate="print"/>
          <a:stretch>
            <a:fillRect/>
          </a:stretch>
        </p:blipFill>
        <p:spPr>
          <a:xfrm>
            <a:off x="0" y="0"/>
            <a:ext cx="9144000" cy="6858000"/>
          </a:xfrm>
          <a:prstGeom prst="rect">
            <a:avLst/>
          </a:prstGeom>
        </p:spPr>
      </p:pic>
      <p:pic>
        <p:nvPicPr>
          <p:cNvPr id="13" name="12 Imagen" descr="19908655.jpg"/>
          <p:cNvPicPr>
            <a:picLocks noChangeAspect="1"/>
          </p:cNvPicPr>
          <p:nvPr/>
        </p:nvPicPr>
        <p:blipFill>
          <a:blip r:embed="rId9" cstate="print"/>
          <a:stretch>
            <a:fillRect/>
          </a:stretch>
        </p:blipFill>
        <p:spPr>
          <a:xfrm>
            <a:off x="0" y="0"/>
            <a:ext cx="9144000" cy="6858000"/>
          </a:xfrm>
          <a:prstGeom prst="rect">
            <a:avLst/>
          </a:prstGeom>
        </p:spPr>
      </p:pic>
      <p:pic>
        <p:nvPicPr>
          <p:cNvPr id="15" name="14 Imagen" descr="Bali_People.jpg"/>
          <p:cNvPicPr>
            <a:picLocks noChangeAspect="1"/>
          </p:cNvPicPr>
          <p:nvPr/>
        </p:nvPicPr>
        <p:blipFill>
          <a:blip r:embed="rId10" cstate="print"/>
          <a:stretch>
            <a:fillRect/>
          </a:stretch>
        </p:blipFill>
        <p:spPr>
          <a:xfrm>
            <a:off x="1" y="0"/>
            <a:ext cx="9144000" cy="6858000"/>
          </a:xfrm>
          <a:prstGeom prst="rect">
            <a:avLst/>
          </a:prstGeom>
        </p:spPr>
      </p:pic>
      <p:pic>
        <p:nvPicPr>
          <p:cNvPr id="16" name="15 Imagen" descr="26284813.jpg"/>
          <p:cNvPicPr>
            <a:picLocks noChangeAspect="1"/>
          </p:cNvPicPr>
          <p:nvPr/>
        </p:nvPicPr>
        <p:blipFill>
          <a:blip r:embed="rId11" cstate="print"/>
          <a:stretch>
            <a:fillRect/>
          </a:stretch>
        </p:blipFill>
        <p:spPr>
          <a:xfrm>
            <a:off x="0" y="0"/>
            <a:ext cx="9144000" cy="6858000"/>
          </a:xfrm>
          <a:prstGeom prst="rect">
            <a:avLst/>
          </a:prstGeom>
        </p:spPr>
      </p:pic>
      <p:pic>
        <p:nvPicPr>
          <p:cNvPr id="17" name="16 Imagen" descr="26284813.jpg"/>
          <p:cNvPicPr>
            <a:picLocks noChangeAspect="1"/>
          </p:cNvPicPr>
          <p:nvPr/>
        </p:nvPicPr>
        <p:blipFill>
          <a:blip r:embed="rId11" cstate="print"/>
          <a:stretch>
            <a:fillRect/>
          </a:stretch>
        </p:blipFill>
        <p:spPr>
          <a:xfrm>
            <a:off x="0" y="0"/>
            <a:ext cx="9144000" cy="6858000"/>
          </a:xfrm>
          <a:prstGeom prst="rect">
            <a:avLst/>
          </a:prstGeom>
        </p:spPr>
      </p:pic>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3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iterate type="lt">
                                    <p:tmPct val="5000"/>
                                  </p:iterate>
                                  <p:childTnLst>
                                    <p:set>
                                      <p:cBhvr>
                                        <p:cTn id="11" dur="1" fill="hold">
                                          <p:stCondLst>
                                            <p:cond delay="0"/>
                                          </p:stCondLst>
                                        </p:cTn>
                                        <p:tgtEl>
                                          <p:spTgt spid="7"/>
                                        </p:tgtEl>
                                        <p:attrNameLst>
                                          <p:attrName>style.visibility</p:attrName>
                                        </p:attrNameLst>
                                      </p:cBhvr>
                                      <p:to>
                                        <p:strVal val="visible"/>
                                      </p:to>
                                    </p:set>
                                    <p:anim calcmode="lin" valueType="num">
                                      <p:cBhvr>
                                        <p:cTn id="12" dur="3000" fill="hold"/>
                                        <p:tgtEl>
                                          <p:spTgt spid="7"/>
                                        </p:tgtEl>
                                        <p:attrNameLst>
                                          <p:attrName>ppt_w</p:attrName>
                                        </p:attrNameLst>
                                      </p:cBhvr>
                                      <p:tavLst>
                                        <p:tav tm="0">
                                          <p:val>
                                            <p:fltVal val="0"/>
                                          </p:val>
                                        </p:tav>
                                        <p:tav tm="100000">
                                          <p:val>
                                            <p:strVal val="#ppt_w"/>
                                          </p:val>
                                        </p:tav>
                                      </p:tavLst>
                                    </p:anim>
                                    <p:anim calcmode="lin" valueType="num">
                                      <p:cBhvr>
                                        <p:cTn id="13" dur="3000" fill="hold"/>
                                        <p:tgtEl>
                                          <p:spTgt spid="7"/>
                                        </p:tgtEl>
                                        <p:attrNameLst>
                                          <p:attrName>ppt_h</p:attrName>
                                        </p:attrNameLst>
                                      </p:cBhvr>
                                      <p:tavLst>
                                        <p:tav tm="0">
                                          <p:val>
                                            <p:fltVal val="0"/>
                                          </p:val>
                                        </p:tav>
                                        <p:tav tm="100000">
                                          <p:val>
                                            <p:strVal val="#ppt_h"/>
                                          </p:val>
                                        </p:tav>
                                      </p:tavLst>
                                    </p:anim>
                                    <p:anim calcmode="lin" valueType="num">
                                      <p:cBhvr>
                                        <p:cTn id="14" dur="3000" fill="hold"/>
                                        <p:tgtEl>
                                          <p:spTgt spid="7"/>
                                        </p:tgtEl>
                                        <p:attrNameLst>
                                          <p:attrName>style.rotation</p:attrName>
                                        </p:attrNameLst>
                                      </p:cBhvr>
                                      <p:tavLst>
                                        <p:tav tm="0">
                                          <p:val>
                                            <p:fltVal val="90"/>
                                          </p:val>
                                        </p:tav>
                                        <p:tav tm="100000">
                                          <p:val>
                                            <p:fltVal val="0"/>
                                          </p:val>
                                        </p:tav>
                                      </p:tavLst>
                                    </p:anim>
                                    <p:animEffect transition="in" filter="fade">
                                      <p:cBhvr>
                                        <p:cTn id="15" dur="3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7" presetClass="exit" presetSubtype="4" fill="hold" nodeType="clickEffect">
                                  <p:stCondLst>
                                    <p:cond delay="0"/>
                                  </p:stCondLst>
                                  <p:iterate type="lt">
                                    <p:tmPct val="0"/>
                                  </p:iterate>
                                  <p:childTnLst>
                                    <p:anim calcmode="lin" valueType="num">
                                      <p:cBhvr>
                                        <p:cTn id="19" dur="3000"/>
                                        <p:tgtEl>
                                          <p:spTgt spid="7"/>
                                        </p:tgtEl>
                                        <p:attrNameLst>
                                          <p:attrName>ppt_x</p:attrName>
                                        </p:attrNameLst>
                                      </p:cBhvr>
                                      <p:tavLst>
                                        <p:tav tm="0">
                                          <p:val>
                                            <p:strVal val="ppt_x"/>
                                          </p:val>
                                        </p:tav>
                                        <p:tav tm="100000">
                                          <p:val>
                                            <p:strVal val="ppt_x"/>
                                          </p:val>
                                        </p:tav>
                                      </p:tavLst>
                                    </p:anim>
                                    <p:anim calcmode="lin" valueType="num">
                                      <p:cBhvr>
                                        <p:cTn id="20" dur="3000"/>
                                        <p:tgtEl>
                                          <p:spTgt spid="7"/>
                                        </p:tgtEl>
                                        <p:attrNameLst>
                                          <p:attrName>ppt_y</p:attrName>
                                        </p:attrNameLst>
                                      </p:cBhvr>
                                      <p:tavLst>
                                        <p:tav tm="0">
                                          <p:val>
                                            <p:strVal val="ppt_y"/>
                                          </p:val>
                                        </p:tav>
                                        <p:tav tm="100000">
                                          <p:val>
                                            <p:strVal val="ppt_y+ppt_h/2"/>
                                          </p:val>
                                        </p:tav>
                                      </p:tavLst>
                                    </p:anim>
                                    <p:anim calcmode="lin" valueType="num">
                                      <p:cBhvr>
                                        <p:cTn id="21" dur="3000"/>
                                        <p:tgtEl>
                                          <p:spTgt spid="7"/>
                                        </p:tgtEl>
                                        <p:attrNameLst>
                                          <p:attrName>ppt_w</p:attrName>
                                        </p:attrNameLst>
                                      </p:cBhvr>
                                      <p:tavLst>
                                        <p:tav tm="0">
                                          <p:val>
                                            <p:strVal val="ppt_w"/>
                                          </p:val>
                                        </p:tav>
                                        <p:tav tm="100000">
                                          <p:val>
                                            <p:strVal val="ppt_w"/>
                                          </p:val>
                                        </p:tav>
                                      </p:tavLst>
                                    </p:anim>
                                    <p:anim calcmode="lin" valueType="num">
                                      <p:cBhvr>
                                        <p:cTn id="22" dur="3000"/>
                                        <p:tgtEl>
                                          <p:spTgt spid="7"/>
                                        </p:tgtEl>
                                        <p:attrNameLst>
                                          <p:attrName>ppt_h</p:attrName>
                                        </p:attrNameLst>
                                      </p:cBhvr>
                                      <p:tavLst>
                                        <p:tav tm="0">
                                          <p:val>
                                            <p:strVal val="ppt_h"/>
                                          </p:val>
                                        </p:tav>
                                        <p:tav tm="100000">
                                          <p:val>
                                            <p:fltVal val="0"/>
                                          </p:val>
                                        </p:tav>
                                      </p:tavLst>
                                    </p:anim>
                                    <p:set>
                                      <p:cBhvr>
                                        <p:cTn id="23" dur="1" fill="hold">
                                          <p:stCondLst>
                                            <p:cond delay="2999"/>
                                          </p:stCondLst>
                                        </p:cTn>
                                        <p:tgtEl>
                                          <p:spTgt spid="7"/>
                                        </p:tgtEl>
                                        <p:attrNameLst>
                                          <p:attrName>style.visibility</p:attrName>
                                        </p:attrNameLst>
                                      </p:cBhvr>
                                      <p:to>
                                        <p:strVal val="hidden"/>
                                      </p:to>
                                    </p:set>
                                  </p:childTnLst>
                                </p:cTn>
                              </p:par>
                              <p:par>
                                <p:cTn id="24" presetID="17" presetClass="entr" presetSubtype="1"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3000" fill="hold"/>
                                        <p:tgtEl>
                                          <p:spTgt spid="8"/>
                                        </p:tgtEl>
                                        <p:attrNameLst>
                                          <p:attrName>ppt_x</p:attrName>
                                        </p:attrNameLst>
                                      </p:cBhvr>
                                      <p:tavLst>
                                        <p:tav tm="0">
                                          <p:val>
                                            <p:strVal val="#ppt_x"/>
                                          </p:val>
                                        </p:tav>
                                        <p:tav tm="100000">
                                          <p:val>
                                            <p:strVal val="#ppt_x"/>
                                          </p:val>
                                        </p:tav>
                                      </p:tavLst>
                                    </p:anim>
                                    <p:anim calcmode="lin" valueType="num">
                                      <p:cBhvr>
                                        <p:cTn id="27" dur="3000" fill="hold"/>
                                        <p:tgtEl>
                                          <p:spTgt spid="8"/>
                                        </p:tgtEl>
                                        <p:attrNameLst>
                                          <p:attrName>ppt_y</p:attrName>
                                        </p:attrNameLst>
                                      </p:cBhvr>
                                      <p:tavLst>
                                        <p:tav tm="0">
                                          <p:val>
                                            <p:strVal val="#ppt_y-#ppt_h/2"/>
                                          </p:val>
                                        </p:tav>
                                        <p:tav tm="100000">
                                          <p:val>
                                            <p:strVal val="#ppt_y"/>
                                          </p:val>
                                        </p:tav>
                                      </p:tavLst>
                                    </p:anim>
                                    <p:anim calcmode="lin" valueType="num">
                                      <p:cBhvr>
                                        <p:cTn id="28" dur="3000" fill="hold"/>
                                        <p:tgtEl>
                                          <p:spTgt spid="8"/>
                                        </p:tgtEl>
                                        <p:attrNameLst>
                                          <p:attrName>ppt_w</p:attrName>
                                        </p:attrNameLst>
                                      </p:cBhvr>
                                      <p:tavLst>
                                        <p:tav tm="0">
                                          <p:val>
                                            <p:strVal val="#ppt_w"/>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20" presetClass="entr" presetSubtype="0"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edge">
                                      <p:cBhvr>
                                        <p:cTn id="34" dur="3000"/>
                                        <p:tgtEl>
                                          <p:spTgt spid="9"/>
                                        </p:tgtEl>
                                      </p:cBhvr>
                                    </p:animEffect>
                                  </p:childTnLst>
                                </p:cTn>
                              </p:par>
                              <p:par>
                                <p:cTn id="35" presetID="23" presetClass="entr" presetSubtype="16"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3000" fill="hold"/>
                                        <p:tgtEl>
                                          <p:spTgt spid="9"/>
                                        </p:tgtEl>
                                        <p:attrNameLst>
                                          <p:attrName>ppt_w</p:attrName>
                                        </p:attrNameLst>
                                      </p:cBhvr>
                                      <p:tavLst>
                                        <p:tav tm="0">
                                          <p:val>
                                            <p:fltVal val="0"/>
                                          </p:val>
                                        </p:tav>
                                        <p:tav tm="100000">
                                          <p:val>
                                            <p:strVal val="#ppt_w"/>
                                          </p:val>
                                        </p:tav>
                                      </p:tavLst>
                                    </p:anim>
                                    <p:anim calcmode="lin" valueType="num">
                                      <p:cBhvr>
                                        <p:cTn id="38" dur="3000" fill="hold"/>
                                        <p:tgtEl>
                                          <p:spTgt spid="9"/>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17" presetClass="exit" presetSubtype="10" fill="hold" nodeType="clickEffect">
                                  <p:stCondLst>
                                    <p:cond delay="0"/>
                                  </p:stCondLst>
                                  <p:childTnLst>
                                    <p:anim calcmode="lin" valueType="num">
                                      <p:cBhvr>
                                        <p:cTn id="42" dur="3000"/>
                                        <p:tgtEl>
                                          <p:spTgt spid="9"/>
                                        </p:tgtEl>
                                        <p:attrNameLst>
                                          <p:attrName>ppt_w</p:attrName>
                                        </p:attrNameLst>
                                      </p:cBhvr>
                                      <p:tavLst>
                                        <p:tav tm="0">
                                          <p:val>
                                            <p:strVal val="ppt_w"/>
                                          </p:val>
                                        </p:tav>
                                        <p:tav tm="100000">
                                          <p:val>
                                            <p:fltVal val="0"/>
                                          </p:val>
                                        </p:tav>
                                      </p:tavLst>
                                    </p:anim>
                                    <p:anim calcmode="lin" valueType="num">
                                      <p:cBhvr>
                                        <p:cTn id="43" dur="3000"/>
                                        <p:tgtEl>
                                          <p:spTgt spid="9"/>
                                        </p:tgtEl>
                                        <p:attrNameLst>
                                          <p:attrName>ppt_h</p:attrName>
                                        </p:attrNameLst>
                                      </p:cBhvr>
                                      <p:tavLst>
                                        <p:tav tm="0">
                                          <p:val>
                                            <p:strVal val="ppt_h"/>
                                          </p:val>
                                        </p:tav>
                                        <p:tav tm="100000">
                                          <p:val>
                                            <p:strVal val="ppt_h"/>
                                          </p:val>
                                        </p:tav>
                                      </p:tavLst>
                                    </p:anim>
                                    <p:set>
                                      <p:cBhvr>
                                        <p:cTn id="44" dur="1" fill="hold">
                                          <p:stCondLst>
                                            <p:cond delay="2999"/>
                                          </p:stCondLst>
                                        </p:cTn>
                                        <p:tgtEl>
                                          <p:spTgt spid="9"/>
                                        </p:tgtEl>
                                        <p:attrNameLst>
                                          <p:attrName>style.visibility</p:attrName>
                                        </p:attrNameLst>
                                      </p:cBhvr>
                                      <p:to>
                                        <p:strVal val="hidden"/>
                                      </p:to>
                                    </p:set>
                                  </p:childTnLst>
                                </p:cTn>
                              </p:par>
                              <p:par>
                                <p:cTn id="45" presetID="16" presetClass="entr" presetSubtype="21"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barn(inVertical)">
                                      <p:cBhvr>
                                        <p:cTn id="47" dur="30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21" presetClass="entr" presetSubtype="3" fill="hold"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wheel(3)">
                                      <p:cBhvr>
                                        <p:cTn id="52" dur="3000"/>
                                        <p:tgtEl>
                                          <p:spTgt spid="11"/>
                                        </p:tgtEl>
                                      </p:cBhvr>
                                    </p:animEffect>
                                  </p:childTnLst>
                                </p:cTn>
                              </p:par>
                              <p:par>
                                <p:cTn id="53" presetID="8" presetClass="entr" presetSubtype="32"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diamond(out)">
                                      <p:cBhvr>
                                        <p:cTn id="55" dur="30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5" presetClass="entr" presetSubtype="0" fill="hold" nodeType="click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p:cTn id="60" dur="3000" fill="hold"/>
                                        <p:tgtEl>
                                          <p:spTgt spid="13"/>
                                        </p:tgtEl>
                                        <p:attrNameLst>
                                          <p:attrName>ppt_w</p:attrName>
                                        </p:attrNameLst>
                                      </p:cBhvr>
                                      <p:tavLst>
                                        <p:tav tm="0">
                                          <p:val>
                                            <p:fltVal val="0"/>
                                          </p:val>
                                        </p:tav>
                                        <p:tav tm="100000">
                                          <p:val>
                                            <p:strVal val="#ppt_w"/>
                                          </p:val>
                                        </p:tav>
                                      </p:tavLst>
                                    </p:anim>
                                    <p:anim calcmode="lin" valueType="num">
                                      <p:cBhvr>
                                        <p:cTn id="61" dur="3000" fill="hold"/>
                                        <p:tgtEl>
                                          <p:spTgt spid="13"/>
                                        </p:tgtEl>
                                        <p:attrNameLst>
                                          <p:attrName>ppt_h</p:attrName>
                                        </p:attrNameLst>
                                      </p:cBhvr>
                                      <p:tavLst>
                                        <p:tav tm="0">
                                          <p:val>
                                            <p:fltVal val="0"/>
                                          </p:val>
                                        </p:tav>
                                        <p:tav tm="100000">
                                          <p:val>
                                            <p:strVal val="#ppt_h"/>
                                          </p:val>
                                        </p:tav>
                                      </p:tavLst>
                                    </p:anim>
                                    <p:anim calcmode="lin" valueType="num">
                                      <p:cBhvr>
                                        <p:cTn id="62"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3" dur="3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4" fill="hold">
                      <p:stCondLst>
                        <p:cond delay="indefinite"/>
                      </p:stCondLst>
                      <p:childTnLst>
                        <p:par>
                          <p:cTn id="65" fill="hold">
                            <p:stCondLst>
                              <p:cond delay="0"/>
                            </p:stCondLst>
                            <p:childTnLst>
                              <p:par>
                                <p:cTn id="66" presetID="6" presetClass="entr" presetSubtype="16" fill="hold" nodeType="click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circle(in)">
                                      <p:cBhvr>
                                        <p:cTn id="68" dur="3000"/>
                                        <p:tgtEl>
                                          <p:spTgt spid="15"/>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42" fill="hold" nodeType="click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barn(outHorizontal)">
                                      <p:cBhvr>
                                        <p:cTn id="73" dur="3000"/>
                                        <p:tgtEl>
                                          <p:spTgt spid="16"/>
                                        </p:tgtEl>
                                      </p:cBhvr>
                                    </p:animEffect>
                                  </p:childTnLst>
                                </p:cTn>
                              </p:par>
                              <p:par>
                                <p:cTn id="74" presetID="8" presetClass="entr" presetSubtype="32"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diamond(out)">
                                      <p:cBhvr>
                                        <p:cTn id="76"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3401174.jpg"/>
          <p:cNvPicPr>
            <a:picLocks noChangeAspect="1"/>
          </p:cNvPicPr>
          <p:nvPr/>
        </p:nvPicPr>
        <p:blipFill>
          <a:blip r:embed="rId2" cstate="print"/>
          <a:stretch>
            <a:fillRect/>
          </a:stretch>
        </p:blipFill>
        <p:spPr>
          <a:xfrm>
            <a:off x="38100" y="438150"/>
            <a:ext cx="9067800" cy="5981700"/>
          </a:xfrm>
          <a:prstGeom prst="rect">
            <a:avLst/>
          </a:prstGeom>
        </p:spPr>
      </p:pic>
      <p:pic>
        <p:nvPicPr>
          <p:cNvPr id="3" name="2 Imagen" descr="15040874.jpg"/>
          <p:cNvPicPr>
            <a:picLocks noChangeAspect="1"/>
          </p:cNvPicPr>
          <p:nvPr/>
        </p:nvPicPr>
        <p:blipFill>
          <a:blip r:embed="rId3" cstate="print"/>
          <a:stretch>
            <a:fillRect/>
          </a:stretch>
        </p:blipFill>
        <p:spPr>
          <a:xfrm>
            <a:off x="0" y="379476"/>
            <a:ext cx="9144000" cy="6099048"/>
          </a:xfrm>
          <a:prstGeom prst="rect">
            <a:avLst/>
          </a:prstGeom>
        </p:spPr>
      </p:pic>
      <p:pic>
        <p:nvPicPr>
          <p:cNvPr id="4" name="3 Imagen" descr="15315646.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15315646.jpg"/>
          <p:cNvPicPr>
            <a:picLocks noChangeAspect="1"/>
          </p:cNvPicPr>
          <p:nvPr/>
        </p:nvPicPr>
        <p:blipFill>
          <a:blip r:embed="rId4" cstate="print"/>
          <a:stretch>
            <a:fillRect/>
          </a:stretch>
        </p:blipFill>
        <p:spPr>
          <a:xfrm>
            <a:off x="0" y="0"/>
            <a:ext cx="9144000" cy="6858000"/>
          </a:xfrm>
          <a:prstGeom prst="rect">
            <a:avLst/>
          </a:prstGeom>
        </p:spPr>
      </p:pic>
      <p:pic>
        <p:nvPicPr>
          <p:cNvPr id="6" name="5 Imagen" descr="14986174.jpg"/>
          <p:cNvPicPr>
            <a:picLocks noChangeAspect="1"/>
          </p:cNvPicPr>
          <p:nvPr/>
        </p:nvPicPr>
        <p:blipFill>
          <a:blip r:embed="rId5" cstate="print"/>
          <a:stretch>
            <a:fillRect/>
          </a:stretch>
        </p:blipFill>
        <p:spPr>
          <a:xfrm>
            <a:off x="-348343" y="0"/>
            <a:ext cx="9840684" cy="6857999"/>
          </a:xfrm>
          <a:prstGeom prst="rect">
            <a:avLst/>
          </a:prstGeom>
        </p:spPr>
      </p:pic>
      <p:pic>
        <p:nvPicPr>
          <p:cNvPr id="7" name="6 Imagen" descr="16437410.jpg"/>
          <p:cNvPicPr>
            <a:picLocks noChangeAspect="1"/>
          </p:cNvPicPr>
          <p:nvPr/>
        </p:nvPicPr>
        <p:blipFill>
          <a:blip r:embed="rId6" cstate="print"/>
          <a:stretch>
            <a:fillRect/>
          </a:stretch>
        </p:blipFill>
        <p:spPr>
          <a:xfrm>
            <a:off x="0" y="0"/>
            <a:ext cx="9144000" cy="6858000"/>
          </a:xfrm>
          <a:prstGeom prst="rect">
            <a:avLst/>
          </a:prstGeom>
        </p:spPr>
      </p:pic>
      <p:pic>
        <p:nvPicPr>
          <p:cNvPr id="8" name="7 Imagen" descr="16437410.jpg"/>
          <p:cNvPicPr>
            <a:picLocks noChangeAspect="1"/>
          </p:cNvPicPr>
          <p:nvPr/>
        </p:nvPicPr>
        <p:blipFill>
          <a:blip r:embed="rId6" cstate="print"/>
          <a:stretch>
            <a:fillRect/>
          </a:stretch>
        </p:blipFill>
        <p:spPr>
          <a:xfrm>
            <a:off x="0" y="0"/>
            <a:ext cx="9144000" cy="6858000"/>
          </a:xfrm>
          <a:prstGeom prst="rect">
            <a:avLst/>
          </a:prstGeom>
        </p:spPr>
      </p:pic>
      <p:pic>
        <p:nvPicPr>
          <p:cNvPr id="9" name="8 Imagen" descr="bali2.jpg"/>
          <p:cNvPicPr>
            <a:picLocks noChangeAspect="1"/>
          </p:cNvPicPr>
          <p:nvPr/>
        </p:nvPicPr>
        <p:blipFill>
          <a:blip r:embed="rId7" cstate="print"/>
          <a:stretch>
            <a:fillRect/>
          </a:stretch>
        </p:blipFill>
        <p:spPr>
          <a:xfrm>
            <a:off x="0" y="0"/>
            <a:ext cx="9144000" cy="6858000"/>
          </a:xfrm>
          <a:prstGeom prst="rect">
            <a:avLst/>
          </a:prstGeom>
        </p:spPr>
      </p:pic>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3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3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strVal val="#ppt_w*0.70"/>
                                          </p:val>
                                        </p:tav>
                                        <p:tav tm="100000">
                                          <p:val>
                                            <p:strVal val="#ppt_w"/>
                                          </p:val>
                                        </p:tav>
                                      </p:tavLst>
                                    </p:anim>
                                    <p:anim calcmode="lin" valueType="num">
                                      <p:cBhvr>
                                        <p:cTn id="21" dur="2000" fill="hold"/>
                                        <p:tgtEl>
                                          <p:spTgt spid="6"/>
                                        </p:tgtEl>
                                        <p:attrNameLst>
                                          <p:attrName>ppt_h</p:attrName>
                                        </p:attrNameLst>
                                      </p:cBhvr>
                                      <p:tavLst>
                                        <p:tav tm="0">
                                          <p:val>
                                            <p:strVal val="#ppt_h"/>
                                          </p:val>
                                        </p:tav>
                                        <p:tav tm="100000">
                                          <p:val>
                                            <p:strVal val="#ppt_h"/>
                                          </p:val>
                                        </p:tav>
                                      </p:tavLst>
                                    </p:anim>
                                    <p:animEffect transition="in" filter="fade">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32"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circle(out)">
                                      <p:cBhvr>
                                        <p:cTn id="27" dur="3000"/>
                                        <p:tgtEl>
                                          <p:spTgt spid="7"/>
                                        </p:tgtEl>
                                      </p:cBhvr>
                                    </p:animEffect>
                                  </p:childTnLst>
                                </p:cTn>
                              </p:par>
                              <p:par>
                                <p:cTn id="28" presetID="16" presetClass="entr" presetSubtype="42"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arn(outHorizontal)">
                                      <p:cBhvr>
                                        <p:cTn id="30" dur="30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23" presetClass="entr" presetSubtype="16"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3000" fill="hold"/>
                                        <p:tgtEl>
                                          <p:spTgt spid="9"/>
                                        </p:tgtEl>
                                        <p:attrNameLst>
                                          <p:attrName>ppt_w</p:attrName>
                                        </p:attrNameLst>
                                      </p:cBhvr>
                                      <p:tavLst>
                                        <p:tav tm="0">
                                          <p:val>
                                            <p:fltVal val="0"/>
                                          </p:val>
                                        </p:tav>
                                        <p:tav tm="100000">
                                          <p:val>
                                            <p:strVal val="#ppt_w"/>
                                          </p:val>
                                        </p:tav>
                                      </p:tavLst>
                                    </p:anim>
                                    <p:anim calcmode="lin" valueType="num">
                                      <p:cBhvr>
                                        <p:cTn id="36" dur="3000" fill="hold"/>
                                        <p:tgtEl>
                                          <p:spTgt spid="9"/>
                                        </p:tgtEl>
                                        <p:attrNameLst>
                                          <p:attrName>ppt_h</p:attrName>
                                        </p:attrNameLst>
                                      </p:cBhvr>
                                      <p:tavLst>
                                        <p:tav tm="0">
                                          <p:val>
                                            <p:fltVal val="0"/>
                                          </p:val>
                                        </p:tav>
                                        <p:tav tm="100000">
                                          <p:val>
                                            <p:strVal val="#ppt_h"/>
                                          </p:val>
                                        </p:tav>
                                      </p:tavLst>
                                    </p:anim>
                                  </p:childTnLst>
                                </p:cTn>
                              </p:par>
                              <p:par>
                                <p:cTn id="37" presetID="18" presetClass="entr" presetSubtype="12"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strips(downLeft)">
                                      <p:cBhvr>
                                        <p:cTn id="39"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20250707.jpg"/>
          <p:cNvPicPr>
            <a:picLocks noChangeAspect="1"/>
          </p:cNvPicPr>
          <p:nvPr/>
        </p:nvPicPr>
        <p:blipFill>
          <a:blip r:embed="rId2" cstate="print"/>
          <a:stretch>
            <a:fillRect/>
          </a:stretch>
        </p:blipFill>
        <p:spPr>
          <a:xfrm>
            <a:off x="22746" y="-17146"/>
            <a:ext cx="9121254" cy="6875146"/>
          </a:xfrm>
          <a:prstGeom prst="rect">
            <a:avLst/>
          </a:prstGeom>
        </p:spPr>
      </p:pic>
      <p:sp>
        <p:nvSpPr>
          <p:cNvPr id="3" name="2 Rectángulo redondeado"/>
          <p:cNvSpPr/>
          <p:nvPr/>
        </p:nvSpPr>
        <p:spPr>
          <a:xfrm>
            <a:off x="395536" y="764704"/>
            <a:ext cx="4104456" cy="4608512"/>
          </a:xfrm>
          <a:prstGeom prst="roundRect">
            <a:avLst/>
          </a:prstGeom>
          <a:solidFill>
            <a:schemeClr val="bg1">
              <a:lumMod val="50000"/>
              <a:alpha val="70980"/>
            </a:schemeClr>
          </a:solidFill>
          <a:ln>
            <a:solidFill>
              <a:schemeClr val="bg1">
                <a:lumMod val="95000"/>
              </a:schemeClr>
            </a:solidFill>
          </a:ln>
          <a:scene3d>
            <a:camera prst="orthographicFront"/>
            <a:lightRig rig="threePt" dir="t"/>
          </a:scene3d>
          <a:sp3d prstMaterial="metal">
            <a:bevelT w="184150" h="184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467544" y="1340768"/>
            <a:ext cx="3960440" cy="3693319"/>
          </a:xfrm>
          <a:prstGeom prst="rect">
            <a:avLst/>
          </a:prstGeom>
        </p:spPr>
        <p:txBody>
          <a:bodyPr wrap="square">
            <a:spAutoFit/>
          </a:bodyPr>
          <a:lstStyle/>
          <a:p>
            <a:r>
              <a:rPr lang="es-ES" dirty="0" smtClean="0">
                <a:latin typeface="Bookman Old Style" pitchFamily="18" charset="0"/>
              </a:rPr>
              <a:t>El templo </a:t>
            </a:r>
            <a:r>
              <a:rPr lang="es-ES" dirty="0" err="1" smtClean="0">
                <a:latin typeface="Bookman Old Style" pitchFamily="18" charset="0"/>
              </a:rPr>
              <a:t>Tirtha</a:t>
            </a:r>
            <a:r>
              <a:rPr lang="es-ES" dirty="0" smtClean="0">
                <a:latin typeface="Bookman Old Style" pitchFamily="18" charset="0"/>
              </a:rPr>
              <a:t> </a:t>
            </a:r>
            <a:r>
              <a:rPr lang="es-ES" dirty="0" err="1" smtClean="0">
                <a:latin typeface="Bookman Old Style" pitchFamily="18" charset="0"/>
              </a:rPr>
              <a:t>Empul</a:t>
            </a:r>
            <a:r>
              <a:rPr lang="es-ES" dirty="0" smtClean="0">
                <a:latin typeface="Bookman Old Style" pitchFamily="18" charset="0"/>
              </a:rPr>
              <a:t> fue construido en el año 926 </a:t>
            </a:r>
            <a:r>
              <a:rPr lang="es-ES" dirty="0" err="1" smtClean="0">
                <a:latin typeface="Bookman Old Style" pitchFamily="18" charset="0"/>
              </a:rPr>
              <a:t>dC</a:t>
            </a:r>
            <a:r>
              <a:rPr lang="es-ES" dirty="0" smtClean="0">
                <a:latin typeface="Bookman Old Style" pitchFamily="18" charset="0"/>
              </a:rPr>
              <a:t> durante la dinastía de </a:t>
            </a:r>
            <a:r>
              <a:rPr lang="es-ES" dirty="0" err="1" smtClean="0">
                <a:latin typeface="Bookman Old Style" pitchFamily="18" charset="0"/>
              </a:rPr>
              <a:t>Warmadewa</a:t>
            </a:r>
            <a:r>
              <a:rPr lang="es-ES" dirty="0" smtClean="0">
                <a:latin typeface="Bookman Old Style" pitchFamily="18" charset="0"/>
              </a:rPr>
              <a:t> (del 10 al 14 siglos), en un sitio donde había un gran manantial de agua. Cuenta la leyenda que la fuente sagrada fue creada por el dios Indra.  Desde entonces - hace más de mil años - los balineses han llegado a bañarse en las aguas sagradas para la sanación y el mérito espiritual.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4">
                                            <p:txEl>
                                              <p:pRg st="0" end="0"/>
                                            </p:txEl>
                                          </p:spTgt>
                                        </p:tgtEl>
                                      </p:cBhvr>
                                    </p:animEffect>
                                    <p:set>
                                      <p:cBhvr>
                                        <p:cTn id="7" dur="1" fill="hold">
                                          <p:stCondLst>
                                            <p:cond delay="1999"/>
                                          </p:stCondLst>
                                        </p:cTn>
                                        <p:tgtEl>
                                          <p:spTgt spid="4">
                                            <p:txEl>
                                              <p:pRg st="0" end="0"/>
                                            </p:txEl>
                                          </p:spTgt>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5845353.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16104384.jpg"/>
          <p:cNvPicPr>
            <a:picLocks noChangeAspect="1"/>
          </p:cNvPicPr>
          <p:nvPr/>
        </p:nvPicPr>
        <p:blipFill>
          <a:blip r:embed="rId3" cstate="print"/>
          <a:stretch>
            <a:fillRect/>
          </a:stretch>
        </p:blipFill>
        <p:spPr>
          <a:xfrm>
            <a:off x="0" y="295327"/>
            <a:ext cx="9143999" cy="6267346"/>
          </a:xfrm>
          <a:prstGeom prst="rect">
            <a:avLst/>
          </a:prstGeom>
          <a:ln>
            <a:solidFill>
              <a:schemeClr val="bg1"/>
            </a:solidFill>
          </a:ln>
        </p:spPr>
      </p:pic>
      <p:pic>
        <p:nvPicPr>
          <p:cNvPr id="4" name="3 Imagen" descr="Tirta-Empul-templo.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10798869.jpg"/>
          <p:cNvPicPr>
            <a:picLocks noChangeAspect="1"/>
          </p:cNvPicPr>
          <p:nvPr/>
        </p:nvPicPr>
        <p:blipFill>
          <a:blip r:embed="rId5" cstate="print"/>
          <a:stretch>
            <a:fillRect/>
          </a:stretch>
        </p:blipFill>
        <p:spPr>
          <a:xfrm>
            <a:off x="0" y="0"/>
            <a:ext cx="9144000" cy="6858000"/>
          </a:xfrm>
          <a:prstGeom prst="rect">
            <a:avLst/>
          </a:prstGeom>
        </p:spPr>
      </p:pic>
      <p:pic>
        <p:nvPicPr>
          <p:cNvPr id="6" name="5 Imagen" descr="10798869.jpg"/>
          <p:cNvPicPr>
            <a:picLocks noChangeAspect="1"/>
          </p:cNvPicPr>
          <p:nvPr/>
        </p:nvPicPr>
        <p:blipFill>
          <a:blip r:embed="rId5" cstate="print"/>
          <a:stretch>
            <a:fillRect/>
          </a:stretch>
        </p:blipFill>
        <p:spPr>
          <a:xfrm>
            <a:off x="0" y="0"/>
            <a:ext cx="9144000" cy="6857999"/>
          </a:xfrm>
          <a:prstGeom prst="rect">
            <a:avLst/>
          </a:prstGeom>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2" fill="hold">
                      <p:stCondLst>
                        <p:cond delay="indefinite"/>
                      </p:stCondLst>
                      <p:childTnLst>
                        <p:par>
                          <p:cTn id="13" fill="hold">
                            <p:stCondLst>
                              <p:cond delay="0"/>
                            </p:stCondLst>
                            <p:childTnLst>
                              <p:par>
                                <p:cTn id="14" presetID="13" presetClass="entr" presetSubtype="16"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in)">
                                      <p:cBhvr>
                                        <p:cTn id="16" dur="3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8" presetClass="entr" presetSubtype="32"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par>
                                <p:cTn id="22" presetID="20"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edge">
                                      <p:cBhvr>
                                        <p:cTn id="24"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1980369.jpg"/>
          <p:cNvPicPr>
            <a:picLocks noChangeAspect="1"/>
          </p:cNvPicPr>
          <p:nvPr/>
        </p:nvPicPr>
        <p:blipFill>
          <a:blip r:embed="rId2" cstate="print"/>
          <a:stretch>
            <a:fillRect/>
          </a:stretch>
        </p:blipFill>
        <p:spPr>
          <a:xfrm>
            <a:off x="0" y="-1"/>
            <a:ext cx="9144000" cy="6858001"/>
          </a:xfrm>
          <a:prstGeom prst="rect">
            <a:avLst/>
          </a:prstGeom>
        </p:spPr>
      </p:pic>
      <p:pic>
        <p:nvPicPr>
          <p:cNvPr id="3" name="2 Imagen" descr="21993928.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22131895.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22271196.jpg"/>
          <p:cNvPicPr>
            <a:picLocks noChangeAspect="1"/>
          </p:cNvPicPr>
          <p:nvPr/>
        </p:nvPicPr>
        <p:blipFill>
          <a:blip r:embed="rId5" cstate="print"/>
          <a:stretch>
            <a:fillRect/>
          </a:stretch>
        </p:blipFill>
        <p:spPr>
          <a:xfrm>
            <a:off x="0" y="0"/>
            <a:ext cx="9144000" cy="6858000"/>
          </a:xfrm>
          <a:prstGeom prst="rect">
            <a:avLst/>
          </a:prstGeom>
        </p:spPr>
      </p:pic>
      <p:pic>
        <p:nvPicPr>
          <p:cNvPr id="6" name="5 Imagen" descr="22856061.jpg"/>
          <p:cNvPicPr>
            <a:picLocks noChangeAspect="1"/>
          </p:cNvPicPr>
          <p:nvPr/>
        </p:nvPicPr>
        <p:blipFill>
          <a:blip r:embed="rId6" cstate="print"/>
          <a:stretch>
            <a:fillRect/>
          </a:stretch>
        </p:blipFill>
        <p:spPr>
          <a:xfrm>
            <a:off x="0" y="0"/>
            <a:ext cx="9144000" cy="6858000"/>
          </a:xfrm>
          <a:prstGeom prst="rect">
            <a:avLst/>
          </a:prstGeom>
        </p:spPr>
      </p:pic>
      <p:pic>
        <p:nvPicPr>
          <p:cNvPr id="7" name="6 Imagen" descr="Lagune-von-Candi-Dasa.jpg"/>
          <p:cNvPicPr>
            <a:picLocks noChangeAspect="1"/>
          </p:cNvPicPr>
          <p:nvPr/>
        </p:nvPicPr>
        <p:blipFill>
          <a:blip r:embed="rId7" cstate="print"/>
          <a:stretch>
            <a:fillRect/>
          </a:stretch>
        </p:blipFill>
        <p:spPr>
          <a:xfrm>
            <a:off x="0" y="0"/>
            <a:ext cx="9144000" cy="6858000"/>
          </a:xfrm>
          <a:prstGeom prst="rect">
            <a:avLst/>
          </a:prstGeom>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linds(horizontal)">
                                      <p:cBhvr>
                                        <p:cTn id="11" dur="30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5"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9"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0" fill="hold">
                      <p:stCondLst>
                        <p:cond delay="indefinite"/>
                      </p:stCondLst>
                      <p:childTnLst>
                        <p:par>
                          <p:cTn id="21" fill="hold">
                            <p:stCondLst>
                              <p:cond delay="0"/>
                            </p:stCondLst>
                            <p:childTnLst>
                              <p:par>
                                <p:cTn id="22" presetID="18" presetClass="entr" presetSubtype="3"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strips(upRight)">
                                      <p:cBhvr>
                                        <p:cTn id="24" dur="3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17" presetClass="exit" presetSubtype="8" fill="hold" nodeType="clickEffect">
                                  <p:stCondLst>
                                    <p:cond delay="0"/>
                                  </p:stCondLst>
                                  <p:childTnLst>
                                    <p:anim calcmode="lin" valueType="num">
                                      <p:cBhvr>
                                        <p:cTn id="28" dur="3000"/>
                                        <p:tgtEl>
                                          <p:spTgt spid="5"/>
                                        </p:tgtEl>
                                        <p:attrNameLst>
                                          <p:attrName>ppt_x</p:attrName>
                                        </p:attrNameLst>
                                      </p:cBhvr>
                                      <p:tavLst>
                                        <p:tav tm="0">
                                          <p:val>
                                            <p:strVal val="ppt_x"/>
                                          </p:val>
                                        </p:tav>
                                        <p:tav tm="100000">
                                          <p:val>
                                            <p:strVal val="ppt_x-ppt_w/2"/>
                                          </p:val>
                                        </p:tav>
                                      </p:tavLst>
                                    </p:anim>
                                    <p:anim calcmode="lin" valueType="num">
                                      <p:cBhvr>
                                        <p:cTn id="29" dur="3000"/>
                                        <p:tgtEl>
                                          <p:spTgt spid="5"/>
                                        </p:tgtEl>
                                        <p:attrNameLst>
                                          <p:attrName>ppt_y</p:attrName>
                                        </p:attrNameLst>
                                      </p:cBhvr>
                                      <p:tavLst>
                                        <p:tav tm="0">
                                          <p:val>
                                            <p:strVal val="ppt_y"/>
                                          </p:val>
                                        </p:tav>
                                        <p:tav tm="100000">
                                          <p:val>
                                            <p:strVal val="ppt_y"/>
                                          </p:val>
                                        </p:tav>
                                      </p:tavLst>
                                    </p:anim>
                                    <p:anim calcmode="lin" valueType="num">
                                      <p:cBhvr>
                                        <p:cTn id="30" dur="3000"/>
                                        <p:tgtEl>
                                          <p:spTgt spid="5"/>
                                        </p:tgtEl>
                                        <p:attrNameLst>
                                          <p:attrName>ppt_w</p:attrName>
                                        </p:attrNameLst>
                                      </p:cBhvr>
                                      <p:tavLst>
                                        <p:tav tm="0">
                                          <p:val>
                                            <p:strVal val="ppt_w"/>
                                          </p:val>
                                        </p:tav>
                                        <p:tav tm="100000">
                                          <p:val>
                                            <p:fltVal val="0"/>
                                          </p:val>
                                        </p:tav>
                                      </p:tavLst>
                                    </p:anim>
                                    <p:anim calcmode="lin" valueType="num">
                                      <p:cBhvr>
                                        <p:cTn id="31" dur="3000"/>
                                        <p:tgtEl>
                                          <p:spTgt spid="5"/>
                                        </p:tgtEl>
                                        <p:attrNameLst>
                                          <p:attrName>ppt_h</p:attrName>
                                        </p:attrNameLst>
                                      </p:cBhvr>
                                      <p:tavLst>
                                        <p:tav tm="0">
                                          <p:val>
                                            <p:strVal val="ppt_h"/>
                                          </p:val>
                                        </p:tav>
                                        <p:tav tm="100000">
                                          <p:val>
                                            <p:strVal val="ppt_h"/>
                                          </p:val>
                                        </p:tav>
                                      </p:tavLst>
                                    </p:anim>
                                    <p:set>
                                      <p:cBhvr>
                                        <p:cTn id="32" dur="1" fill="hold">
                                          <p:stCondLst>
                                            <p:cond delay="2999"/>
                                          </p:stCondLst>
                                        </p:cTn>
                                        <p:tgtEl>
                                          <p:spTgt spid="5"/>
                                        </p:tgtEl>
                                        <p:attrNameLst>
                                          <p:attrName>style.visibility</p:attrName>
                                        </p:attrNameLst>
                                      </p:cBhvr>
                                      <p:to>
                                        <p:strVal val="hidden"/>
                                      </p:to>
                                    </p:set>
                                  </p:childTnLst>
                                </p:cTn>
                              </p:par>
                              <p:par>
                                <p:cTn id="33" presetID="17" presetClass="entr" presetSubtype="2"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3000" fill="hold"/>
                                        <p:tgtEl>
                                          <p:spTgt spid="6"/>
                                        </p:tgtEl>
                                        <p:attrNameLst>
                                          <p:attrName>ppt_x</p:attrName>
                                        </p:attrNameLst>
                                      </p:cBhvr>
                                      <p:tavLst>
                                        <p:tav tm="0">
                                          <p:val>
                                            <p:strVal val="#ppt_x+#ppt_w/2"/>
                                          </p:val>
                                        </p:tav>
                                        <p:tav tm="100000">
                                          <p:val>
                                            <p:strVal val="#ppt_x"/>
                                          </p:val>
                                        </p:tav>
                                      </p:tavLst>
                                    </p:anim>
                                    <p:anim calcmode="lin" valueType="num">
                                      <p:cBhvr>
                                        <p:cTn id="36" dur="3000" fill="hold"/>
                                        <p:tgtEl>
                                          <p:spTgt spid="6"/>
                                        </p:tgtEl>
                                        <p:attrNameLst>
                                          <p:attrName>ppt_y</p:attrName>
                                        </p:attrNameLst>
                                      </p:cBhvr>
                                      <p:tavLst>
                                        <p:tav tm="0">
                                          <p:val>
                                            <p:strVal val="#ppt_y"/>
                                          </p:val>
                                        </p:tav>
                                        <p:tav tm="100000">
                                          <p:val>
                                            <p:strVal val="#ppt_y"/>
                                          </p:val>
                                        </p:tav>
                                      </p:tavLst>
                                    </p:anim>
                                    <p:anim calcmode="lin" valueType="num">
                                      <p:cBhvr>
                                        <p:cTn id="37" dur="3000" fill="hold"/>
                                        <p:tgtEl>
                                          <p:spTgt spid="6"/>
                                        </p:tgtEl>
                                        <p:attrNameLst>
                                          <p:attrName>ppt_w</p:attrName>
                                        </p:attrNameLst>
                                      </p:cBhvr>
                                      <p:tavLst>
                                        <p:tav tm="0">
                                          <p:val>
                                            <p:fltVal val="0"/>
                                          </p:val>
                                        </p:tav>
                                        <p:tav tm="100000">
                                          <p:val>
                                            <p:strVal val="#ppt_w"/>
                                          </p:val>
                                        </p:tav>
                                      </p:tavLst>
                                    </p:anim>
                                    <p:anim calcmode="lin" valueType="num">
                                      <p:cBhvr>
                                        <p:cTn id="38" dur="3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6" presetClass="entr" presetSubtype="32"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circle(out)">
                                      <p:cBhvr>
                                        <p:cTn id="4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adre.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redondeado"/>
          <p:cNvSpPr/>
          <p:nvPr/>
        </p:nvSpPr>
        <p:spPr>
          <a:xfrm>
            <a:off x="4499992" y="188640"/>
            <a:ext cx="4248472" cy="5328592"/>
          </a:xfrm>
          <a:prstGeom prst="roundRect">
            <a:avLst/>
          </a:prstGeom>
          <a:solidFill>
            <a:srgbClr val="1F2610">
              <a:alpha val="70980"/>
            </a:srgbClr>
          </a:solidFill>
          <a:ln>
            <a:solidFill>
              <a:schemeClr val="accent3">
                <a:lumMod val="75000"/>
              </a:schemeClr>
            </a:solidFill>
          </a:ln>
          <a:scene3d>
            <a:camera prst="orthographicFront"/>
            <a:lightRig rig="threePt" dir="t"/>
          </a:scene3d>
          <a:sp3d prstMaterial="metal">
            <a:bevelT w="184150" h="184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4644008" y="332656"/>
            <a:ext cx="4176464" cy="5016758"/>
          </a:xfrm>
          <a:prstGeom prst="rect">
            <a:avLst/>
          </a:prstGeom>
        </p:spPr>
        <p:txBody>
          <a:bodyPr wrap="square">
            <a:spAutoFit/>
          </a:bodyPr>
          <a:lstStyle/>
          <a:p>
            <a:r>
              <a:rPr lang="es-ES" sz="1600" dirty="0" smtClean="0">
                <a:solidFill>
                  <a:schemeClr val="bg2">
                    <a:lumMod val="90000"/>
                  </a:schemeClr>
                </a:solidFill>
                <a:latin typeface="Bookman Old Style" pitchFamily="18" charset="0"/>
              </a:rPr>
              <a:t>El Templo Madre de </a:t>
            </a:r>
            <a:r>
              <a:rPr lang="es-ES" sz="1600" dirty="0" err="1" smtClean="0">
                <a:solidFill>
                  <a:schemeClr val="bg2">
                    <a:lumMod val="90000"/>
                  </a:schemeClr>
                </a:solidFill>
                <a:latin typeface="Bookman Old Style" pitchFamily="18" charset="0"/>
              </a:rPr>
              <a:t>Besakih</a:t>
            </a:r>
            <a:r>
              <a:rPr lang="es-ES" sz="1600" dirty="0" smtClean="0">
                <a:solidFill>
                  <a:schemeClr val="bg2">
                    <a:lumMod val="90000"/>
                  </a:schemeClr>
                </a:solidFill>
                <a:latin typeface="Bookman Old Style" pitchFamily="18" charset="0"/>
              </a:rPr>
              <a:t> o </a:t>
            </a:r>
            <a:r>
              <a:rPr lang="es-ES" sz="1600" dirty="0" err="1" smtClean="0">
                <a:solidFill>
                  <a:schemeClr val="bg2">
                    <a:lumMod val="90000"/>
                  </a:schemeClr>
                </a:solidFill>
                <a:latin typeface="Bookman Old Style" pitchFamily="18" charset="0"/>
              </a:rPr>
              <a:t>Besakih</a:t>
            </a:r>
            <a:r>
              <a:rPr lang="es-ES" sz="1600" dirty="0" smtClean="0">
                <a:solidFill>
                  <a:schemeClr val="bg2">
                    <a:lumMod val="90000"/>
                  </a:schemeClr>
                </a:solidFill>
                <a:latin typeface="Bookman Old Style" pitchFamily="18" charset="0"/>
              </a:rPr>
              <a:t> Pura , data probablemente del siglo XIV., ubicado en las laderas del Monte </a:t>
            </a:r>
            <a:r>
              <a:rPr lang="es-ES" sz="1600" dirty="0" err="1" smtClean="0">
                <a:solidFill>
                  <a:schemeClr val="bg2">
                    <a:lumMod val="90000"/>
                  </a:schemeClr>
                </a:solidFill>
                <a:latin typeface="Bookman Old Style" pitchFamily="18" charset="0"/>
              </a:rPr>
              <a:t>Agung</a:t>
            </a:r>
            <a:r>
              <a:rPr lang="es-ES" sz="1600" dirty="0" smtClean="0">
                <a:solidFill>
                  <a:schemeClr val="bg2">
                    <a:lumMod val="90000"/>
                  </a:schemeClr>
                </a:solidFill>
                <a:latin typeface="Bookman Old Style" pitchFamily="18" charset="0"/>
              </a:rPr>
              <a:t>, es el más importante, más grande y sagrado de la religión hindú en Bali.    </a:t>
            </a:r>
          </a:p>
          <a:p>
            <a:r>
              <a:rPr lang="es-ES" sz="1600" dirty="0" smtClean="0">
                <a:solidFill>
                  <a:schemeClr val="bg2">
                    <a:lumMod val="90000"/>
                  </a:schemeClr>
                </a:solidFill>
                <a:latin typeface="Bookman Old Style" pitchFamily="18" charset="0"/>
              </a:rPr>
              <a:t>Este templo de la Madre es en realidad un complejo formado por veintidós templos que se colocan en las crestas paralelas. Se ha dado un paso terrazas y escaleras que suben a una serie de patios y puertas de enlace de ladrillo que a su vez conducen a la torre principal o la estructura de </a:t>
            </a:r>
            <a:r>
              <a:rPr lang="es-ES" sz="1600" dirty="0" err="1" smtClean="0">
                <a:solidFill>
                  <a:schemeClr val="bg2">
                    <a:lumMod val="90000"/>
                  </a:schemeClr>
                </a:solidFill>
                <a:latin typeface="Bookman Old Style" pitchFamily="18" charset="0"/>
              </a:rPr>
              <a:t>Meru</a:t>
            </a:r>
            <a:r>
              <a:rPr lang="es-ES" sz="1600" dirty="0" smtClean="0">
                <a:solidFill>
                  <a:schemeClr val="bg2">
                    <a:lumMod val="90000"/>
                  </a:schemeClr>
                </a:solidFill>
                <a:latin typeface="Bookman Old Style" pitchFamily="18" charset="0"/>
              </a:rPr>
              <a:t>, que se llama Pura </a:t>
            </a:r>
            <a:r>
              <a:rPr lang="es-ES" sz="1600" dirty="0" err="1" smtClean="0">
                <a:solidFill>
                  <a:schemeClr val="bg2">
                    <a:lumMod val="90000"/>
                  </a:schemeClr>
                </a:solidFill>
                <a:latin typeface="Bookman Old Style" pitchFamily="18" charset="0"/>
              </a:rPr>
              <a:t>Penataran</a:t>
            </a:r>
            <a:r>
              <a:rPr lang="es-ES" sz="1600" dirty="0" smtClean="0">
                <a:solidFill>
                  <a:schemeClr val="bg2">
                    <a:lumMod val="90000"/>
                  </a:schemeClr>
                </a:solidFill>
                <a:latin typeface="Bookman Old Style" pitchFamily="18" charset="0"/>
              </a:rPr>
              <a:t> </a:t>
            </a:r>
            <a:r>
              <a:rPr lang="es-ES" sz="1600" dirty="0" err="1" smtClean="0">
                <a:solidFill>
                  <a:schemeClr val="bg2">
                    <a:lumMod val="90000"/>
                  </a:schemeClr>
                </a:solidFill>
                <a:latin typeface="Bookman Old Style" pitchFamily="18" charset="0"/>
              </a:rPr>
              <a:t>Agung</a:t>
            </a:r>
            <a:r>
              <a:rPr lang="es-ES" sz="1600" dirty="0" smtClean="0">
                <a:solidFill>
                  <a:schemeClr val="bg2">
                    <a:lumMod val="90000"/>
                  </a:schemeClr>
                </a:solidFill>
                <a:latin typeface="Bookman Old Style" pitchFamily="18" charset="0"/>
              </a:rPr>
              <a:t>. Todo esto se alinean a lo largo de un eje único y está diseñado para conducir a la persona espiritual, hacia arriba y cerca de la montaña que se considera sagrado</a:t>
            </a:r>
            <a:r>
              <a:rPr lang="es-ES" sz="1600" dirty="0" smtClean="0"/>
              <a:t>.</a:t>
            </a:r>
            <a:endParaRPr lang="es-ES" sz="1600" b="1" dirty="0" smtClean="0"/>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22320571Pura-Besakih.jpg"/>
          <p:cNvPicPr>
            <a:picLocks noChangeAspect="1"/>
          </p:cNvPicPr>
          <p:nvPr/>
        </p:nvPicPr>
        <p:blipFill>
          <a:blip r:embed="rId2" cstate="print"/>
          <a:stretch>
            <a:fillRect/>
          </a:stretch>
        </p:blipFill>
        <p:spPr>
          <a:xfrm>
            <a:off x="0" y="0"/>
            <a:ext cx="9144000" cy="6858000"/>
          </a:xfrm>
          <a:prstGeom prst="rect">
            <a:avLst/>
          </a:prstGeom>
        </p:spPr>
      </p:pic>
      <p:pic>
        <p:nvPicPr>
          <p:cNvPr id="4" name="3 Imagen" descr="25865388.jpg"/>
          <p:cNvPicPr>
            <a:picLocks noChangeAspect="1"/>
          </p:cNvPicPr>
          <p:nvPr/>
        </p:nvPicPr>
        <p:blipFill>
          <a:blip r:embed="rId3" cstate="print"/>
          <a:stretch>
            <a:fillRect/>
          </a:stretch>
        </p:blipFill>
        <p:spPr>
          <a:xfrm>
            <a:off x="0" y="859536"/>
            <a:ext cx="9144000" cy="5138928"/>
          </a:xfrm>
          <a:prstGeom prst="rect">
            <a:avLst/>
          </a:prstGeom>
        </p:spPr>
      </p:pic>
      <p:pic>
        <p:nvPicPr>
          <p:cNvPr id="6" name="5 Imagen" descr="Pura_Besakih.jpg"/>
          <p:cNvPicPr>
            <a:picLocks noChangeAspect="1"/>
          </p:cNvPicPr>
          <p:nvPr/>
        </p:nvPicPr>
        <p:blipFill>
          <a:blip r:embed="rId4" cstate="print"/>
          <a:stretch>
            <a:fillRect/>
          </a:stretch>
        </p:blipFill>
        <p:spPr>
          <a:xfrm>
            <a:off x="0" y="0"/>
            <a:ext cx="9144000" cy="6858000"/>
          </a:xfrm>
          <a:prstGeom prst="rect">
            <a:avLst/>
          </a:prstGeom>
        </p:spPr>
      </p:pic>
      <p:pic>
        <p:nvPicPr>
          <p:cNvPr id="7" name="6 Imagen" descr="16980409.jpg"/>
          <p:cNvPicPr>
            <a:picLocks noChangeAspect="1"/>
          </p:cNvPicPr>
          <p:nvPr/>
        </p:nvPicPr>
        <p:blipFill>
          <a:blip r:embed="rId5" cstate="print"/>
          <a:stretch>
            <a:fillRect/>
          </a:stretch>
        </p:blipFill>
        <p:spPr>
          <a:xfrm>
            <a:off x="0" y="0"/>
            <a:ext cx="9144000" cy="6858000"/>
          </a:xfrm>
          <a:prstGeom prst="rect">
            <a:avLst/>
          </a:prstGeom>
        </p:spPr>
      </p:pic>
      <p:pic>
        <p:nvPicPr>
          <p:cNvPr id="8" name="7 Imagen" descr="16980409.jpg"/>
          <p:cNvPicPr>
            <a:picLocks noChangeAspect="1"/>
          </p:cNvPicPr>
          <p:nvPr/>
        </p:nvPicPr>
        <p:blipFill>
          <a:blip r:embed="rId5" cstate="print"/>
          <a:stretch>
            <a:fillRect/>
          </a:stretch>
        </p:blipFill>
        <p:spPr>
          <a:xfrm>
            <a:off x="0" y="0"/>
            <a:ext cx="9144000" cy="6858000"/>
          </a:xfrm>
          <a:prstGeom prst="rect">
            <a:avLst/>
          </a:prstGeom>
        </p:spPr>
      </p:pic>
      <p:pic>
        <p:nvPicPr>
          <p:cNvPr id="9" name="8 Imagen" descr="madrrrre.jpg"/>
          <p:cNvPicPr>
            <a:picLocks noChangeAspect="1"/>
          </p:cNvPicPr>
          <p:nvPr/>
        </p:nvPicPr>
        <p:blipFill>
          <a:blip r:embed="rId6" cstate="print"/>
          <a:stretch>
            <a:fillRect/>
          </a:stretch>
        </p:blipFill>
        <p:spPr>
          <a:xfrm>
            <a:off x="0" y="0"/>
            <a:ext cx="9144000" cy="6858000"/>
          </a:xfrm>
          <a:prstGeom prst="rect">
            <a:avLst/>
          </a:prstGeom>
        </p:spPr>
      </p:pic>
      <p:pic>
        <p:nvPicPr>
          <p:cNvPr id="10" name="9 Imagen" descr="madreee.jpg"/>
          <p:cNvPicPr>
            <a:picLocks noChangeAspect="1"/>
          </p:cNvPicPr>
          <p:nvPr/>
        </p:nvPicPr>
        <p:blipFill>
          <a:blip r:embed="rId7" cstate="print"/>
          <a:stretch>
            <a:fillRect/>
          </a:stretch>
        </p:blipFill>
        <p:spPr>
          <a:xfrm>
            <a:off x="0" y="0"/>
            <a:ext cx="9144000" cy="6858000"/>
          </a:xfrm>
          <a:prstGeom prst="rect">
            <a:avLst/>
          </a:prstGeom>
        </p:spPr>
      </p:pic>
      <p:pic>
        <p:nvPicPr>
          <p:cNvPr id="11" name="10 Imagen" descr="24845394.jpg"/>
          <p:cNvPicPr>
            <a:picLocks noChangeAspect="1"/>
          </p:cNvPicPr>
          <p:nvPr/>
        </p:nvPicPr>
        <p:blipFill>
          <a:blip r:embed="rId8" cstate="print"/>
          <a:stretch>
            <a:fillRect/>
          </a:stretch>
        </p:blipFill>
        <p:spPr>
          <a:xfrm>
            <a:off x="0" y="0"/>
            <a:ext cx="9144000" cy="6858000"/>
          </a:xfrm>
          <a:prstGeom prst="rect">
            <a:avLst/>
          </a:prstGeom>
        </p:spPr>
      </p:pic>
      <p:pic>
        <p:nvPicPr>
          <p:cNvPr id="12" name="11 Imagen" descr="19061764.jpg"/>
          <p:cNvPicPr>
            <a:picLocks noChangeAspect="1"/>
          </p:cNvPicPr>
          <p:nvPr/>
        </p:nvPicPr>
        <p:blipFill>
          <a:blip r:embed="rId9" cstate="print"/>
          <a:stretch>
            <a:fillRect/>
          </a:stretch>
        </p:blipFill>
        <p:spPr>
          <a:xfrm>
            <a:off x="-252536" y="0"/>
            <a:ext cx="9649072" cy="6858000"/>
          </a:xfrm>
          <a:prstGeom prst="rect">
            <a:avLst/>
          </a:prstGeom>
        </p:spPr>
      </p:pic>
      <p:pic>
        <p:nvPicPr>
          <p:cNvPr id="13" name="12 Imagen" descr="templo-besakih.jpg"/>
          <p:cNvPicPr>
            <a:picLocks noChangeAspect="1"/>
          </p:cNvPicPr>
          <p:nvPr/>
        </p:nvPicPr>
        <p:blipFill>
          <a:blip r:embed="rId10" cstate="print"/>
          <a:stretch>
            <a:fillRect/>
          </a:stretch>
        </p:blipFill>
        <p:spPr>
          <a:xfrm>
            <a:off x="-324544" y="0"/>
            <a:ext cx="9820752" cy="6858000"/>
          </a:xfrm>
          <a:prstGeom prst="rect">
            <a:avLst/>
          </a:prstGeom>
        </p:spPr>
      </p:pic>
    </p:spTree>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42" fill="hold" nodeType="clickEffect">
                                  <p:stCondLst>
                                    <p:cond delay="0"/>
                                  </p:stCondLst>
                                  <p:childTnLst>
                                    <p:animEffect transition="out" filter="barn(outHorizontal)">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9"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ppt_x</p:attrName>
                                        </p:attrNameLst>
                                      </p:cBhvr>
                                      <p:tavLst>
                                        <p:tav tm="0">
                                          <p:val>
                                            <p:strVal val="#ppt_x-.2"/>
                                          </p:val>
                                        </p:tav>
                                        <p:tav tm="100000">
                                          <p:val>
                                            <p:strVal val="#ppt_x"/>
                                          </p:val>
                                        </p:tav>
                                      </p:tavLst>
                                    </p:anim>
                                    <p:anim calcmode="lin" valueType="num">
                                      <p:cBhvr>
                                        <p:cTn id="16" dur="3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7" dur="3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edge">
                                      <p:cBhvr>
                                        <p:cTn id="22" dur="3000"/>
                                        <p:tgtEl>
                                          <p:spTgt spid="7"/>
                                        </p:tgtEl>
                                      </p:cBhvr>
                                    </p:animEffect>
                                  </p:childTnLst>
                                </p:cTn>
                              </p:par>
                              <p:par>
                                <p:cTn id="23" presetID="6" presetClass="entr" presetSubtype="3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ircle(out)">
                                      <p:cBhvr>
                                        <p:cTn id="25" dur="30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xit" presetSubtype="32" fill="hold" nodeType="clickEffect">
                                  <p:stCondLst>
                                    <p:cond delay="0"/>
                                  </p:stCondLst>
                                  <p:childTnLst>
                                    <p:anim calcmode="lin" valueType="num">
                                      <p:cBhvr>
                                        <p:cTn id="29" dur="3000"/>
                                        <p:tgtEl>
                                          <p:spTgt spid="8"/>
                                        </p:tgtEl>
                                        <p:attrNameLst>
                                          <p:attrName>ppt_w</p:attrName>
                                        </p:attrNameLst>
                                      </p:cBhvr>
                                      <p:tavLst>
                                        <p:tav tm="0">
                                          <p:val>
                                            <p:strVal val="ppt_w"/>
                                          </p:val>
                                        </p:tav>
                                        <p:tav tm="100000">
                                          <p:val>
                                            <p:fltVal val="0"/>
                                          </p:val>
                                        </p:tav>
                                      </p:tavLst>
                                    </p:anim>
                                    <p:anim calcmode="lin" valueType="num">
                                      <p:cBhvr>
                                        <p:cTn id="30" dur="3000"/>
                                        <p:tgtEl>
                                          <p:spTgt spid="8"/>
                                        </p:tgtEl>
                                        <p:attrNameLst>
                                          <p:attrName>ppt_h</p:attrName>
                                        </p:attrNameLst>
                                      </p:cBhvr>
                                      <p:tavLst>
                                        <p:tav tm="0">
                                          <p:val>
                                            <p:strVal val="ppt_h"/>
                                          </p:val>
                                        </p:tav>
                                        <p:tav tm="100000">
                                          <p:val>
                                            <p:fltVal val="0"/>
                                          </p:val>
                                        </p:tav>
                                      </p:tavLst>
                                    </p:anim>
                                    <p:set>
                                      <p:cBhvr>
                                        <p:cTn id="31" dur="1" fill="hold">
                                          <p:stCondLst>
                                            <p:cond delay="2999"/>
                                          </p:stCondLst>
                                        </p:cTn>
                                        <p:tgtEl>
                                          <p:spTgt spid="8"/>
                                        </p:tgtEl>
                                        <p:attrNameLst>
                                          <p:attrName>style.visibility</p:attrName>
                                        </p:attrNameLst>
                                      </p:cBhvr>
                                      <p:to>
                                        <p:strVal val="hidden"/>
                                      </p:to>
                                    </p:set>
                                  </p:childTnLst>
                                </p:cTn>
                              </p:par>
                              <p:par>
                                <p:cTn id="32" presetID="4" presetClass="entr" presetSubtype="16"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box(in)">
                                      <p:cBhvr>
                                        <p:cTn id="34" dur="30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55" presetClass="entr" presetSubtype="0"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000" fill="hold"/>
                                        <p:tgtEl>
                                          <p:spTgt spid="10"/>
                                        </p:tgtEl>
                                        <p:attrNameLst>
                                          <p:attrName>ppt_w</p:attrName>
                                        </p:attrNameLst>
                                      </p:cBhvr>
                                      <p:tavLst>
                                        <p:tav tm="0">
                                          <p:val>
                                            <p:strVal val="#ppt_w*0.70"/>
                                          </p:val>
                                        </p:tav>
                                        <p:tav tm="100000">
                                          <p:val>
                                            <p:strVal val="#ppt_w"/>
                                          </p:val>
                                        </p:tav>
                                      </p:tavLst>
                                    </p:anim>
                                    <p:anim calcmode="lin" valueType="num">
                                      <p:cBhvr>
                                        <p:cTn id="40" dur="3000" fill="hold"/>
                                        <p:tgtEl>
                                          <p:spTgt spid="10"/>
                                        </p:tgtEl>
                                        <p:attrNameLst>
                                          <p:attrName>ppt_h</p:attrName>
                                        </p:attrNameLst>
                                      </p:cBhvr>
                                      <p:tavLst>
                                        <p:tav tm="0">
                                          <p:val>
                                            <p:strVal val="#ppt_h"/>
                                          </p:val>
                                        </p:tav>
                                        <p:tav tm="100000">
                                          <p:val>
                                            <p:strVal val="#ppt_h"/>
                                          </p:val>
                                        </p:tav>
                                      </p:tavLst>
                                    </p:anim>
                                    <p:animEffect transition="in" filter="fade">
                                      <p:cBhvr>
                                        <p:cTn id="41" dur="30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30" presetClass="entr" presetSubtype="0" fill="hold" nodeType="click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2400" decel="100000"/>
                                        <p:tgtEl>
                                          <p:spTgt spid="11"/>
                                        </p:tgtEl>
                                      </p:cBhvr>
                                    </p:animEffect>
                                    <p:anim calcmode="lin" valueType="num">
                                      <p:cBhvr>
                                        <p:cTn id="47" dur="2400" decel="100000" fill="hold"/>
                                        <p:tgtEl>
                                          <p:spTgt spid="11"/>
                                        </p:tgtEl>
                                        <p:attrNameLst>
                                          <p:attrName>style.rotation</p:attrName>
                                        </p:attrNameLst>
                                      </p:cBhvr>
                                      <p:tavLst>
                                        <p:tav tm="0">
                                          <p:val>
                                            <p:fltVal val="-90"/>
                                          </p:val>
                                        </p:tav>
                                        <p:tav tm="100000">
                                          <p:val>
                                            <p:fltVal val="0"/>
                                          </p:val>
                                        </p:tav>
                                      </p:tavLst>
                                    </p:anim>
                                    <p:anim calcmode="lin" valueType="num">
                                      <p:cBhvr>
                                        <p:cTn id="48" dur="2400" decel="100000" fill="hold"/>
                                        <p:tgtEl>
                                          <p:spTgt spid="11"/>
                                        </p:tgtEl>
                                        <p:attrNameLst>
                                          <p:attrName>ppt_x</p:attrName>
                                        </p:attrNameLst>
                                      </p:cBhvr>
                                      <p:tavLst>
                                        <p:tav tm="0">
                                          <p:val>
                                            <p:strVal val="#ppt_x+0.4"/>
                                          </p:val>
                                        </p:tav>
                                        <p:tav tm="100000">
                                          <p:val>
                                            <p:strVal val="#ppt_x-0.05"/>
                                          </p:val>
                                        </p:tav>
                                      </p:tavLst>
                                    </p:anim>
                                    <p:anim calcmode="lin" valueType="num">
                                      <p:cBhvr>
                                        <p:cTn id="49" dur="2400" decel="100000" fill="hold"/>
                                        <p:tgtEl>
                                          <p:spTgt spid="11"/>
                                        </p:tgtEl>
                                        <p:attrNameLst>
                                          <p:attrName>ppt_y</p:attrName>
                                        </p:attrNameLst>
                                      </p:cBhvr>
                                      <p:tavLst>
                                        <p:tav tm="0">
                                          <p:val>
                                            <p:strVal val="#ppt_y-0.4"/>
                                          </p:val>
                                        </p:tav>
                                        <p:tav tm="100000">
                                          <p:val>
                                            <p:strVal val="#ppt_y+0.1"/>
                                          </p:val>
                                        </p:tav>
                                      </p:tavLst>
                                    </p:anim>
                                    <p:anim calcmode="lin" valueType="num">
                                      <p:cBhvr>
                                        <p:cTn id="50" dur="600" accel="100000" fill="hold">
                                          <p:stCondLst>
                                            <p:cond delay="2400"/>
                                          </p:stCondLst>
                                        </p:cTn>
                                        <p:tgtEl>
                                          <p:spTgt spid="11"/>
                                        </p:tgtEl>
                                        <p:attrNameLst>
                                          <p:attrName>ppt_x</p:attrName>
                                        </p:attrNameLst>
                                      </p:cBhvr>
                                      <p:tavLst>
                                        <p:tav tm="0">
                                          <p:val>
                                            <p:strVal val="#ppt_x-0.05"/>
                                          </p:val>
                                        </p:tav>
                                        <p:tav tm="100000">
                                          <p:val>
                                            <p:strVal val="#ppt_x"/>
                                          </p:val>
                                        </p:tav>
                                      </p:tavLst>
                                    </p:anim>
                                    <p:anim calcmode="lin" valueType="num">
                                      <p:cBhvr>
                                        <p:cTn id="51" dur="600" accel="100000" fill="hold">
                                          <p:stCondLst>
                                            <p:cond delay="24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17" presetClass="entr" presetSubtype="8" fill="hold" nodeType="click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3000" fill="hold"/>
                                        <p:tgtEl>
                                          <p:spTgt spid="12"/>
                                        </p:tgtEl>
                                        <p:attrNameLst>
                                          <p:attrName>ppt_x</p:attrName>
                                        </p:attrNameLst>
                                      </p:cBhvr>
                                      <p:tavLst>
                                        <p:tav tm="0">
                                          <p:val>
                                            <p:strVal val="#ppt_x-#ppt_w/2"/>
                                          </p:val>
                                        </p:tav>
                                        <p:tav tm="100000">
                                          <p:val>
                                            <p:strVal val="#ppt_x"/>
                                          </p:val>
                                        </p:tav>
                                      </p:tavLst>
                                    </p:anim>
                                    <p:anim calcmode="lin" valueType="num">
                                      <p:cBhvr>
                                        <p:cTn id="57" dur="3000" fill="hold"/>
                                        <p:tgtEl>
                                          <p:spTgt spid="12"/>
                                        </p:tgtEl>
                                        <p:attrNameLst>
                                          <p:attrName>ppt_y</p:attrName>
                                        </p:attrNameLst>
                                      </p:cBhvr>
                                      <p:tavLst>
                                        <p:tav tm="0">
                                          <p:val>
                                            <p:strVal val="#ppt_y"/>
                                          </p:val>
                                        </p:tav>
                                        <p:tav tm="100000">
                                          <p:val>
                                            <p:strVal val="#ppt_y"/>
                                          </p:val>
                                        </p:tav>
                                      </p:tavLst>
                                    </p:anim>
                                    <p:anim calcmode="lin" valueType="num">
                                      <p:cBhvr>
                                        <p:cTn id="58" dur="3000" fill="hold"/>
                                        <p:tgtEl>
                                          <p:spTgt spid="12"/>
                                        </p:tgtEl>
                                        <p:attrNameLst>
                                          <p:attrName>ppt_w</p:attrName>
                                        </p:attrNameLst>
                                      </p:cBhvr>
                                      <p:tavLst>
                                        <p:tav tm="0">
                                          <p:val>
                                            <p:fltVal val="0"/>
                                          </p:val>
                                        </p:tav>
                                        <p:tav tm="100000">
                                          <p:val>
                                            <p:strVal val="#ppt_w"/>
                                          </p:val>
                                        </p:tav>
                                      </p:tavLst>
                                    </p:anim>
                                    <p:anim calcmode="lin" valueType="num">
                                      <p:cBhvr>
                                        <p:cTn id="59" dur="3000" fill="hold"/>
                                        <p:tgtEl>
                                          <p:spTgt spid="12"/>
                                        </p:tgtEl>
                                        <p:attrNameLst>
                                          <p:attrName>ppt_h</p:attrName>
                                        </p:attrNameLst>
                                      </p:cBhvr>
                                      <p:tavLst>
                                        <p:tav tm="0">
                                          <p:val>
                                            <p:strVal val="#ppt_h"/>
                                          </p:val>
                                        </p:tav>
                                        <p:tav tm="100000">
                                          <p:val>
                                            <p:strVal val="#ppt_h"/>
                                          </p:val>
                                        </p:tav>
                                      </p:tavLst>
                                    </p:anim>
                                  </p:childTnLst>
                                </p:cTn>
                              </p:par>
                              <p:par>
                                <p:cTn id="60" presetID="6" presetClass="entr" presetSubtype="32"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circle(out)">
                                      <p:cBhvr>
                                        <p:cTn id="62" dur="3000"/>
                                        <p:tgtEl>
                                          <p:spTgt spid="12"/>
                                        </p:tgtEl>
                                      </p:cBhvr>
                                    </p:animEffect>
                                  </p:childTnLst>
                                </p:cTn>
                              </p:par>
                            </p:childTnLst>
                          </p:cTn>
                        </p:par>
                      </p:childTnLst>
                    </p:cTn>
                  </p:par>
                  <p:par>
                    <p:cTn id="63" fill="hold">
                      <p:stCondLst>
                        <p:cond delay="indefinite"/>
                      </p:stCondLst>
                      <p:childTnLst>
                        <p:par>
                          <p:cTn id="64" fill="hold">
                            <p:stCondLst>
                              <p:cond delay="0"/>
                            </p:stCondLst>
                            <p:childTnLst>
                              <p:par>
                                <p:cTn id="65" presetID="50" presetClass="entr" presetSubtype="0" decel="100000" fill="hold"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ppt_w</p:attrName>
                                        </p:attrNameLst>
                                      </p:cBhvr>
                                      <p:tavLst>
                                        <p:tav tm="0">
                                          <p:val>
                                            <p:strVal val="#ppt_w+.3"/>
                                          </p:val>
                                        </p:tav>
                                        <p:tav tm="100000">
                                          <p:val>
                                            <p:strVal val="#ppt_w"/>
                                          </p:val>
                                        </p:tav>
                                      </p:tavLst>
                                    </p:anim>
                                    <p:anim calcmode="lin" valueType="num">
                                      <p:cBhvr>
                                        <p:cTn id="68" dur="3000" fill="hold"/>
                                        <p:tgtEl>
                                          <p:spTgt spid="13"/>
                                        </p:tgtEl>
                                        <p:attrNameLst>
                                          <p:attrName>ppt_h</p:attrName>
                                        </p:attrNameLst>
                                      </p:cBhvr>
                                      <p:tavLst>
                                        <p:tav tm="0">
                                          <p:val>
                                            <p:strVal val="#ppt_h"/>
                                          </p:val>
                                        </p:tav>
                                        <p:tav tm="100000">
                                          <p:val>
                                            <p:strVal val="#ppt_h"/>
                                          </p:val>
                                        </p:tav>
                                      </p:tavLst>
                                    </p:anim>
                                    <p:animEffect transition="in" filter="fade">
                                      <p:cBhvr>
                                        <p:cTn id="69"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4720683.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redondeado"/>
          <p:cNvSpPr/>
          <p:nvPr/>
        </p:nvSpPr>
        <p:spPr>
          <a:xfrm>
            <a:off x="4572000" y="1556792"/>
            <a:ext cx="4104456" cy="5112568"/>
          </a:xfrm>
          <a:prstGeom prst="roundRect">
            <a:avLst/>
          </a:prstGeom>
          <a:solidFill>
            <a:srgbClr val="1F2610">
              <a:alpha val="70980"/>
            </a:srgbClr>
          </a:solidFill>
          <a:ln>
            <a:solidFill>
              <a:schemeClr val="accent3">
                <a:lumMod val="75000"/>
              </a:schemeClr>
            </a:solidFill>
          </a:ln>
          <a:scene3d>
            <a:camera prst="orthographicFront"/>
            <a:lightRig rig="threePt" dir="t"/>
          </a:scene3d>
          <a:sp3d prstMaterial="metal">
            <a:bevelT w="184150" h="184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4716016" y="1772816"/>
            <a:ext cx="3960440" cy="4770537"/>
          </a:xfrm>
          <a:prstGeom prst="rect">
            <a:avLst/>
          </a:prstGeom>
        </p:spPr>
        <p:txBody>
          <a:bodyPr wrap="square">
            <a:spAutoFit/>
          </a:bodyPr>
          <a:lstStyle/>
          <a:p>
            <a:r>
              <a:rPr lang="es-ES" sz="1600" dirty="0" smtClean="0">
                <a:solidFill>
                  <a:schemeClr val="bg2">
                    <a:lumMod val="90000"/>
                  </a:schemeClr>
                </a:solidFill>
                <a:latin typeface="Bookman Old Style" pitchFamily="18" charset="0"/>
              </a:rPr>
              <a:t>Pura </a:t>
            </a:r>
            <a:r>
              <a:rPr lang="es-ES" sz="1600" dirty="0" err="1" smtClean="0">
                <a:solidFill>
                  <a:schemeClr val="bg2">
                    <a:lumMod val="90000"/>
                  </a:schemeClr>
                </a:solidFill>
                <a:latin typeface="Bookman Old Style" pitchFamily="18" charset="0"/>
              </a:rPr>
              <a:t>Ulun</a:t>
            </a:r>
            <a:r>
              <a:rPr lang="es-ES" sz="1600" dirty="0" smtClean="0">
                <a:solidFill>
                  <a:schemeClr val="bg2">
                    <a:lumMod val="90000"/>
                  </a:schemeClr>
                </a:solidFill>
                <a:latin typeface="Bookman Old Style" pitchFamily="18" charset="0"/>
              </a:rPr>
              <a:t> </a:t>
            </a:r>
            <a:r>
              <a:rPr lang="es-ES" sz="1600" dirty="0" err="1" smtClean="0">
                <a:solidFill>
                  <a:schemeClr val="bg2">
                    <a:lumMod val="90000"/>
                  </a:schemeClr>
                </a:solidFill>
                <a:latin typeface="Bookman Old Style" pitchFamily="18" charset="0"/>
              </a:rPr>
              <a:t>Danu</a:t>
            </a:r>
            <a:r>
              <a:rPr lang="es-ES" sz="1600" dirty="0" smtClean="0">
                <a:solidFill>
                  <a:schemeClr val="bg2">
                    <a:lumMod val="90000"/>
                  </a:schemeClr>
                </a:solidFill>
                <a:latin typeface="Bookman Old Style" pitchFamily="18" charset="0"/>
              </a:rPr>
              <a:t> </a:t>
            </a:r>
            <a:r>
              <a:rPr lang="es-ES" sz="1600" dirty="0" err="1" smtClean="0">
                <a:solidFill>
                  <a:schemeClr val="bg2">
                    <a:lumMod val="90000"/>
                  </a:schemeClr>
                </a:solidFill>
                <a:latin typeface="Bookman Old Style" pitchFamily="18" charset="0"/>
              </a:rPr>
              <a:t>Batur</a:t>
            </a:r>
            <a:r>
              <a:rPr lang="es-ES" sz="1600" dirty="0" smtClean="0">
                <a:solidFill>
                  <a:schemeClr val="bg2">
                    <a:lumMod val="90000"/>
                  </a:schemeClr>
                </a:solidFill>
                <a:latin typeface="Bookman Old Style" pitchFamily="18" charset="0"/>
              </a:rPr>
              <a:t> es un hermoso templo dedicado al dios del lago, que compone el más importante de los templos balineses después del Templo Madre. Construido en 1926, el santuario se encuentra ubicado en un magnífico emplazamiento junto a un lago, a los pies del Volcán </a:t>
            </a:r>
            <a:r>
              <a:rPr lang="es-ES" sz="1600" dirty="0" err="1" smtClean="0">
                <a:solidFill>
                  <a:schemeClr val="bg2">
                    <a:lumMod val="90000"/>
                  </a:schemeClr>
                </a:solidFill>
                <a:latin typeface="Bookman Old Style" pitchFamily="18" charset="0"/>
              </a:rPr>
              <a:t>Batur</a:t>
            </a:r>
            <a:r>
              <a:rPr lang="es-ES" sz="1600" dirty="0" smtClean="0">
                <a:solidFill>
                  <a:schemeClr val="bg2">
                    <a:lumMod val="90000"/>
                  </a:schemeClr>
                </a:solidFill>
                <a:latin typeface="Bookman Old Style" pitchFamily="18" charset="0"/>
              </a:rPr>
              <a:t>.</a:t>
            </a:r>
          </a:p>
          <a:p>
            <a:r>
              <a:rPr lang="es-ES" sz="1600" dirty="0" smtClean="0">
                <a:solidFill>
                  <a:schemeClr val="bg2">
                    <a:lumMod val="90000"/>
                  </a:schemeClr>
                </a:solidFill>
                <a:latin typeface="Bookman Old Style" pitchFamily="18" charset="0"/>
              </a:rPr>
              <a:t>Pura </a:t>
            </a:r>
            <a:r>
              <a:rPr lang="es-ES" sz="1600" dirty="0" err="1" smtClean="0">
                <a:solidFill>
                  <a:schemeClr val="bg2">
                    <a:lumMod val="90000"/>
                  </a:schemeClr>
                </a:solidFill>
                <a:latin typeface="Bookman Old Style" pitchFamily="18" charset="0"/>
              </a:rPr>
              <a:t>Ulun</a:t>
            </a:r>
            <a:r>
              <a:rPr lang="es-ES" sz="1600" dirty="0" smtClean="0">
                <a:solidFill>
                  <a:schemeClr val="bg2">
                    <a:lumMod val="90000"/>
                  </a:schemeClr>
                </a:solidFill>
                <a:latin typeface="Bookman Old Style" pitchFamily="18" charset="0"/>
              </a:rPr>
              <a:t> </a:t>
            </a:r>
            <a:r>
              <a:rPr lang="es-ES" sz="1600" dirty="0" err="1" smtClean="0">
                <a:solidFill>
                  <a:schemeClr val="bg2">
                    <a:lumMod val="90000"/>
                  </a:schemeClr>
                </a:solidFill>
                <a:latin typeface="Bookman Old Style" pitchFamily="18" charset="0"/>
              </a:rPr>
              <a:t>Danu</a:t>
            </a:r>
            <a:r>
              <a:rPr lang="es-ES" sz="1600" dirty="0" smtClean="0">
                <a:solidFill>
                  <a:schemeClr val="bg2">
                    <a:lumMod val="90000"/>
                  </a:schemeClr>
                </a:solidFill>
                <a:latin typeface="Bookman Old Style" pitchFamily="18" charset="0"/>
              </a:rPr>
              <a:t> </a:t>
            </a:r>
            <a:r>
              <a:rPr lang="es-ES" sz="1600" dirty="0" err="1" smtClean="0">
                <a:solidFill>
                  <a:schemeClr val="bg2">
                    <a:lumMod val="90000"/>
                  </a:schemeClr>
                </a:solidFill>
                <a:latin typeface="Bookman Old Style" pitchFamily="18" charset="0"/>
              </a:rPr>
              <a:t>Batur</a:t>
            </a:r>
            <a:r>
              <a:rPr lang="es-ES" sz="1600" dirty="0" smtClean="0">
                <a:solidFill>
                  <a:schemeClr val="bg2">
                    <a:lumMod val="90000"/>
                  </a:schemeClr>
                </a:solidFill>
                <a:latin typeface="Bookman Old Style" pitchFamily="18" charset="0"/>
              </a:rPr>
              <a:t> es un complejo formado por nueve templos que contienen un total de 285 santuarios dedicados a los dioses del agua, las montañas, la agricultura o la artesanía entre muchos otros. Dejando a un lado la belleza del templo, el mayor atractivo que posee es su emplazamiento, reflejado en el lago y rodeado por las verdes montañas.</a:t>
            </a:r>
            <a:endParaRPr lang="es-ES" sz="1600" dirty="0">
              <a:solidFill>
                <a:schemeClr val="bg2">
                  <a:lumMod val="90000"/>
                </a:schemeClr>
              </a:solidFill>
              <a:latin typeface="Bookman Old Style" pitchFamily="18" charset="0"/>
            </a:endParaRPr>
          </a:p>
        </p:txBody>
      </p:sp>
    </p:spTree>
  </p:cSld>
  <p:clrMapOvr>
    <a:masterClrMapping/>
  </p:clrMapOvr>
  <p:transition spd="slow">
    <p:cover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_pura_ulun_danu_bratan_201.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19051482.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Bali_temple.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Picture-3441.jpg"/>
          <p:cNvPicPr>
            <a:picLocks noChangeAspect="1"/>
          </p:cNvPicPr>
          <p:nvPr/>
        </p:nvPicPr>
        <p:blipFill>
          <a:blip r:embed="rId5" cstate="print"/>
          <a:stretch>
            <a:fillRect/>
          </a:stretch>
        </p:blipFill>
        <p:spPr>
          <a:xfrm>
            <a:off x="0" y="0"/>
            <a:ext cx="9144000" cy="6858000"/>
          </a:xfrm>
          <a:prstGeom prst="rect">
            <a:avLst/>
          </a:prstGeom>
        </p:spPr>
      </p:pic>
      <p:pic>
        <p:nvPicPr>
          <p:cNvPr id="6" name="5 Imagen" descr="Temple_Ulun_Danu_Bratan_Bed.jpg"/>
          <p:cNvPicPr>
            <a:picLocks noChangeAspect="1"/>
          </p:cNvPicPr>
          <p:nvPr/>
        </p:nvPicPr>
        <p:blipFill>
          <a:blip r:embed="rId6" cstate="print"/>
          <a:stretch>
            <a:fillRect/>
          </a:stretch>
        </p:blipFill>
        <p:spPr>
          <a:xfrm>
            <a:off x="0" y="0"/>
            <a:ext cx="9144000" cy="6858000"/>
          </a:xfrm>
          <a:prstGeom prst="rect">
            <a:avLst/>
          </a:prstGeom>
        </p:spPr>
      </p:pic>
      <p:pic>
        <p:nvPicPr>
          <p:cNvPr id="7" name="6 Imagen" descr="Bratan_-_Pura_Ulun_Danu_tem.jpg"/>
          <p:cNvPicPr>
            <a:picLocks noChangeAspect="1"/>
          </p:cNvPicPr>
          <p:nvPr/>
        </p:nvPicPr>
        <p:blipFill>
          <a:blip r:embed="rId7" cstate="print"/>
          <a:stretch>
            <a:fillRect/>
          </a:stretch>
        </p:blipFill>
        <p:spPr>
          <a:xfrm>
            <a:off x="0" y="0"/>
            <a:ext cx="9144000" cy="6858000"/>
          </a:xfrm>
          <a:prstGeom prst="rect">
            <a:avLst/>
          </a:prstGeom>
        </p:spPr>
      </p:pic>
      <p:pic>
        <p:nvPicPr>
          <p:cNvPr id="8" name="7 Imagen" descr="Bratan_-_Pura_Ulun_Danu_tem.jpg"/>
          <p:cNvPicPr>
            <a:picLocks noChangeAspect="1"/>
          </p:cNvPicPr>
          <p:nvPr/>
        </p:nvPicPr>
        <p:blipFill>
          <a:blip r:embed="rId7" cstate="print"/>
          <a:stretch>
            <a:fillRect/>
          </a:stretch>
        </p:blipFill>
        <p:spPr>
          <a:xfrm>
            <a:off x="0" y="0"/>
            <a:ext cx="9144000" cy="6858000"/>
          </a:xfrm>
          <a:prstGeom prst="rect">
            <a:avLst/>
          </a:prstGeom>
        </p:spPr>
      </p:pic>
    </p:spTree>
  </p:cSld>
  <p:clrMapOvr>
    <a:masterClrMapping/>
  </p:clrMapOvr>
  <p:transition spd="slow">
    <p:cover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3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fltVal val="0"/>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anim calcmode="lin" valueType="num">
                                      <p:cBhvr>
                                        <p:cTn id="14"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5" dur="3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p:stCondLst>
                        <p:cond delay="indefinite"/>
                      </p:stCondLst>
                      <p:childTnLst>
                        <p:par>
                          <p:cTn id="17" fill="hold">
                            <p:stCondLst>
                              <p:cond delay="0"/>
                            </p:stCondLst>
                            <p:childTnLst>
                              <p:par>
                                <p:cTn id="18" presetID="17" presetClass="exit" presetSubtype="2" fill="hold" nodeType="clickEffect">
                                  <p:stCondLst>
                                    <p:cond delay="0"/>
                                  </p:stCondLst>
                                  <p:childTnLst>
                                    <p:anim calcmode="lin" valueType="num">
                                      <p:cBhvr>
                                        <p:cTn id="19" dur="3000"/>
                                        <p:tgtEl>
                                          <p:spTgt spid="4"/>
                                        </p:tgtEl>
                                        <p:attrNameLst>
                                          <p:attrName>ppt_x</p:attrName>
                                        </p:attrNameLst>
                                      </p:cBhvr>
                                      <p:tavLst>
                                        <p:tav tm="0">
                                          <p:val>
                                            <p:strVal val="ppt_x"/>
                                          </p:val>
                                        </p:tav>
                                        <p:tav tm="100000">
                                          <p:val>
                                            <p:strVal val="ppt_x+ppt_w/2"/>
                                          </p:val>
                                        </p:tav>
                                      </p:tavLst>
                                    </p:anim>
                                    <p:anim calcmode="lin" valueType="num">
                                      <p:cBhvr>
                                        <p:cTn id="20" dur="3000"/>
                                        <p:tgtEl>
                                          <p:spTgt spid="4"/>
                                        </p:tgtEl>
                                        <p:attrNameLst>
                                          <p:attrName>ppt_y</p:attrName>
                                        </p:attrNameLst>
                                      </p:cBhvr>
                                      <p:tavLst>
                                        <p:tav tm="0">
                                          <p:val>
                                            <p:strVal val="ppt_y"/>
                                          </p:val>
                                        </p:tav>
                                        <p:tav tm="100000">
                                          <p:val>
                                            <p:strVal val="ppt_y"/>
                                          </p:val>
                                        </p:tav>
                                      </p:tavLst>
                                    </p:anim>
                                    <p:anim calcmode="lin" valueType="num">
                                      <p:cBhvr>
                                        <p:cTn id="21" dur="3000"/>
                                        <p:tgtEl>
                                          <p:spTgt spid="4"/>
                                        </p:tgtEl>
                                        <p:attrNameLst>
                                          <p:attrName>ppt_w</p:attrName>
                                        </p:attrNameLst>
                                      </p:cBhvr>
                                      <p:tavLst>
                                        <p:tav tm="0">
                                          <p:val>
                                            <p:strVal val="ppt_w"/>
                                          </p:val>
                                        </p:tav>
                                        <p:tav tm="100000">
                                          <p:val>
                                            <p:fltVal val="0"/>
                                          </p:val>
                                        </p:tav>
                                      </p:tavLst>
                                    </p:anim>
                                    <p:anim calcmode="lin" valueType="num">
                                      <p:cBhvr>
                                        <p:cTn id="22" dur="3000"/>
                                        <p:tgtEl>
                                          <p:spTgt spid="4"/>
                                        </p:tgtEl>
                                        <p:attrNameLst>
                                          <p:attrName>ppt_h</p:attrName>
                                        </p:attrNameLst>
                                      </p:cBhvr>
                                      <p:tavLst>
                                        <p:tav tm="0">
                                          <p:val>
                                            <p:strVal val="ppt_h"/>
                                          </p:val>
                                        </p:tav>
                                        <p:tav tm="100000">
                                          <p:val>
                                            <p:strVal val="ppt_h"/>
                                          </p:val>
                                        </p:tav>
                                      </p:tavLst>
                                    </p:anim>
                                    <p:set>
                                      <p:cBhvr>
                                        <p:cTn id="23" dur="1" fill="hold">
                                          <p:stCondLst>
                                            <p:cond delay="2999"/>
                                          </p:stCondLst>
                                        </p:cTn>
                                        <p:tgtEl>
                                          <p:spTgt spid="4"/>
                                        </p:tgtEl>
                                        <p:attrNameLst>
                                          <p:attrName>style.visibility</p:attrName>
                                        </p:attrNameLst>
                                      </p:cBhvr>
                                      <p:to>
                                        <p:strVal val="hidden"/>
                                      </p:to>
                                    </p:set>
                                  </p:childTnLst>
                                </p:cTn>
                              </p:par>
                              <p:par>
                                <p:cTn id="24" presetID="17" presetClass="entr" presetSubtype="8"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3000" fill="hold"/>
                                        <p:tgtEl>
                                          <p:spTgt spid="5"/>
                                        </p:tgtEl>
                                        <p:attrNameLst>
                                          <p:attrName>ppt_x</p:attrName>
                                        </p:attrNameLst>
                                      </p:cBhvr>
                                      <p:tavLst>
                                        <p:tav tm="0">
                                          <p:val>
                                            <p:strVal val="#ppt_x-#ppt_w/2"/>
                                          </p:val>
                                        </p:tav>
                                        <p:tav tm="100000">
                                          <p:val>
                                            <p:strVal val="#ppt_x"/>
                                          </p:val>
                                        </p:tav>
                                      </p:tavLst>
                                    </p:anim>
                                    <p:anim calcmode="lin" valueType="num">
                                      <p:cBhvr>
                                        <p:cTn id="27" dur="3000" fill="hold"/>
                                        <p:tgtEl>
                                          <p:spTgt spid="5"/>
                                        </p:tgtEl>
                                        <p:attrNameLst>
                                          <p:attrName>ppt_y</p:attrName>
                                        </p:attrNameLst>
                                      </p:cBhvr>
                                      <p:tavLst>
                                        <p:tav tm="0">
                                          <p:val>
                                            <p:strVal val="#ppt_y"/>
                                          </p:val>
                                        </p:tav>
                                        <p:tav tm="100000">
                                          <p:val>
                                            <p:strVal val="#ppt_y"/>
                                          </p:val>
                                        </p:tav>
                                      </p:tavLst>
                                    </p:anim>
                                    <p:anim calcmode="lin" valueType="num">
                                      <p:cBhvr>
                                        <p:cTn id="28" dur="3000" fill="hold"/>
                                        <p:tgtEl>
                                          <p:spTgt spid="5"/>
                                        </p:tgtEl>
                                        <p:attrNameLst>
                                          <p:attrName>ppt_w</p:attrName>
                                        </p:attrNameLst>
                                      </p:cBhvr>
                                      <p:tavLst>
                                        <p:tav tm="0">
                                          <p:val>
                                            <p:fltVal val="0"/>
                                          </p:val>
                                        </p:tav>
                                        <p:tav tm="100000">
                                          <p:val>
                                            <p:strVal val="#ppt_w"/>
                                          </p:val>
                                        </p:tav>
                                      </p:tavLst>
                                    </p:anim>
                                    <p:anim calcmode="lin" valueType="num">
                                      <p:cBhvr>
                                        <p:cTn id="29" dur="3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13" presetClass="entr" presetSubtype="32" fill="hold"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plus(out)">
                                      <p:cBhvr>
                                        <p:cTn id="34" dur="30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8" presetClass="entr" presetSubtype="32"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diamond(out)">
                                      <p:cBhvr>
                                        <p:cTn id="39" dur="3000"/>
                                        <p:tgtEl>
                                          <p:spTgt spid="7"/>
                                        </p:tgtEl>
                                      </p:cBhvr>
                                    </p:animEffect>
                                  </p:childTnLst>
                                </p:cTn>
                              </p:par>
                              <p:par>
                                <p:cTn id="40" presetID="20" presetClass="entr" presetSubtype="0"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edge">
                                      <p:cBhvr>
                                        <p:cTn id="42"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2027987.jpg"/>
          <p:cNvPicPr>
            <a:picLocks noChangeAspect="1"/>
          </p:cNvPicPr>
          <p:nvPr/>
        </p:nvPicPr>
        <p:blipFill>
          <a:blip r:embed="rId2" cstate="print"/>
          <a:stretch>
            <a:fillRect/>
          </a:stretch>
        </p:blipFill>
        <p:spPr>
          <a:xfrm>
            <a:off x="-324544" y="0"/>
            <a:ext cx="9649072" cy="6858000"/>
          </a:xfrm>
          <a:prstGeom prst="rect">
            <a:avLst/>
          </a:prstGeom>
        </p:spPr>
      </p:pic>
      <p:pic>
        <p:nvPicPr>
          <p:cNvPr id="3" name="2 Imagen" descr="17032078.jpg"/>
          <p:cNvPicPr>
            <a:picLocks noChangeAspect="1"/>
          </p:cNvPicPr>
          <p:nvPr/>
        </p:nvPicPr>
        <p:blipFill>
          <a:blip r:embed="rId3" cstate="print"/>
          <a:stretch>
            <a:fillRect/>
          </a:stretch>
        </p:blipFill>
        <p:spPr>
          <a:xfrm>
            <a:off x="-324544" y="0"/>
            <a:ext cx="9649072" cy="6858000"/>
          </a:xfrm>
          <a:prstGeom prst="rect">
            <a:avLst/>
          </a:prstGeom>
        </p:spPr>
      </p:pic>
      <p:pic>
        <p:nvPicPr>
          <p:cNvPr id="4" name="3 Imagen" descr="22076230.jpg"/>
          <p:cNvPicPr>
            <a:picLocks noChangeAspect="1"/>
          </p:cNvPicPr>
          <p:nvPr/>
        </p:nvPicPr>
        <p:blipFill>
          <a:blip r:embed="rId4" cstate="print"/>
          <a:stretch>
            <a:fillRect/>
          </a:stretch>
        </p:blipFill>
        <p:spPr>
          <a:xfrm>
            <a:off x="-396552" y="0"/>
            <a:ext cx="9721080" cy="6858000"/>
          </a:xfrm>
          <a:prstGeom prst="rect">
            <a:avLst/>
          </a:prstGeom>
        </p:spPr>
      </p:pic>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style.rotation</p:attrName>
                                        </p:attrNameLst>
                                      </p:cBhvr>
                                      <p:tavLst>
                                        <p:tav tm="0">
                                          <p:val>
                                            <p:fltVal val="90"/>
                                          </p:val>
                                        </p:tav>
                                        <p:tav tm="100000">
                                          <p:val>
                                            <p:fltVal val="0"/>
                                          </p:val>
                                        </p:tav>
                                      </p:tavLst>
                                    </p:anim>
                                    <p:animEffect transition="in" filter="fade">
                                      <p:cBhvr>
                                        <p:cTn id="10" dur="3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802931.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14797327.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19244569.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19244569.jpg"/>
          <p:cNvPicPr>
            <a:picLocks noChangeAspect="1"/>
          </p:cNvPicPr>
          <p:nvPr/>
        </p:nvPicPr>
        <p:blipFill>
          <a:blip r:embed="rId4" cstate="print"/>
          <a:stretch>
            <a:fillRect/>
          </a:stretch>
        </p:blipFill>
        <p:spPr>
          <a:xfrm>
            <a:off x="0" y="0"/>
            <a:ext cx="9144000" cy="6858000"/>
          </a:xfrm>
          <a:prstGeom prst="rect">
            <a:avLst/>
          </a:prstGeom>
        </p:spPr>
      </p:pic>
      <p:pic>
        <p:nvPicPr>
          <p:cNvPr id="7" name="6 Imagen" descr="Jukung.jpg"/>
          <p:cNvPicPr>
            <a:picLocks noChangeAspect="1"/>
          </p:cNvPicPr>
          <p:nvPr/>
        </p:nvPicPr>
        <p:blipFill>
          <a:blip r:embed="rId5" cstate="print"/>
          <a:stretch>
            <a:fillRect/>
          </a:stretch>
        </p:blipFill>
        <p:spPr>
          <a:xfrm>
            <a:off x="0" y="0"/>
            <a:ext cx="9144000" cy="6858000"/>
          </a:xfrm>
          <a:prstGeom prst="rect">
            <a:avLst/>
          </a:prstGeom>
        </p:spPr>
      </p:pic>
      <p:pic>
        <p:nvPicPr>
          <p:cNvPr id="8" name="7 Imagen" descr="22949341.jpg"/>
          <p:cNvPicPr>
            <a:picLocks noChangeAspect="1"/>
          </p:cNvPicPr>
          <p:nvPr/>
        </p:nvPicPr>
        <p:blipFill>
          <a:blip r:embed="rId6" cstate="print"/>
          <a:stretch>
            <a:fillRect/>
          </a:stretch>
        </p:blipFill>
        <p:spPr>
          <a:xfrm>
            <a:off x="0" y="0"/>
            <a:ext cx="9144000" cy="6858000"/>
          </a:xfrm>
          <a:prstGeom prst="rect">
            <a:avLst/>
          </a:prstGeom>
        </p:spPr>
      </p:pic>
      <p:pic>
        <p:nvPicPr>
          <p:cNvPr id="9" name="8 Imagen" descr="23728985.jpg"/>
          <p:cNvPicPr>
            <a:picLocks noChangeAspect="1"/>
          </p:cNvPicPr>
          <p:nvPr/>
        </p:nvPicPr>
        <p:blipFill>
          <a:blip r:embed="rId7" cstate="print"/>
          <a:stretch>
            <a:fillRect/>
          </a:stretch>
        </p:blipFill>
        <p:spPr>
          <a:xfrm>
            <a:off x="0" y="0"/>
            <a:ext cx="9144000" cy="6858000"/>
          </a:xfrm>
          <a:prstGeom prst="rect">
            <a:avLst/>
          </a:prstGeom>
        </p:spPr>
      </p:pic>
      <p:pic>
        <p:nvPicPr>
          <p:cNvPr id="10" name="9 Imagen" descr="23728985.jpg"/>
          <p:cNvPicPr>
            <a:picLocks noChangeAspect="1"/>
          </p:cNvPicPr>
          <p:nvPr/>
        </p:nvPicPr>
        <p:blipFill>
          <a:blip r:embed="rId7" cstate="print"/>
          <a:stretch>
            <a:fillRect/>
          </a:stretch>
        </p:blipFill>
        <p:spPr>
          <a:xfrm>
            <a:off x="0" y="0"/>
            <a:ext cx="9144000" cy="6858000"/>
          </a:xfrm>
          <a:prstGeom prst="rect">
            <a:avLst/>
          </a:prstGeom>
        </p:spPr>
      </p:pic>
      <p:pic>
        <p:nvPicPr>
          <p:cNvPr id="11" name="10 Imagen" descr="Sunset-at-Lembongan.jpg"/>
          <p:cNvPicPr>
            <a:picLocks noChangeAspect="1"/>
          </p:cNvPicPr>
          <p:nvPr/>
        </p:nvPicPr>
        <p:blipFill>
          <a:blip r:embed="rId8" cstate="print"/>
          <a:stretch>
            <a:fillRect/>
          </a:stretch>
        </p:blipFill>
        <p:spPr>
          <a:xfrm>
            <a:off x="0" y="0"/>
            <a:ext cx="9144000" cy="6858000"/>
          </a:xfrm>
          <a:prstGeom prst="rect">
            <a:avLst/>
          </a:prstGeom>
        </p:spPr>
      </p:pic>
      <p:pic>
        <p:nvPicPr>
          <p:cNvPr id="12" name="11 Imagen" descr="Sunset-at-Lembongan-2.jpg"/>
          <p:cNvPicPr>
            <a:picLocks noChangeAspect="1"/>
          </p:cNvPicPr>
          <p:nvPr/>
        </p:nvPicPr>
        <p:blipFill>
          <a:blip r:embed="rId9" cstate="print"/>
          <a:stretch>
            <a:fillRect/>
          </a:stretch>
        </p:blipFill>
        <p:spPr>
          <a:xfrm>
            <a:off x="0" y="0"/>
            <a:ext cx="9144000" cy="6858000"/>
          </a:xfrm>
          <a:prstGeom prst="rect">
            <a:avLst/>
          </a:prstGeom>
        </p:spPr>
      </p:pic>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ppt_w+.3"/>
                                          </p:val>
                                        </p:tav>
                                        <p:tav tm="100000">
                                          <p:val>
                                            <p:strVal val="#ppt_w"/>
                                          </p:val>
                                        </p:tav>
                                      </p:tavLst>
                                    </p:anim>
                                    <p:anim calcmode="lin" valueType="num">
                                      <p:cBhvr>
                                        <p:cTn id="8" dur="3000" fill="hold"/>
                                        <p:tgtEl>
                                          <p:spTgt spid="3"/>
                                        </p:tgtEl>
                                        <p:attrNameLst>
                                          <p:attrName>ppt_h</p:attrName>
                                        </p:attrNameLst>
                                      </p:cBhvr>
                                      <p:tavLst>
                                        <p:tav tm="0">
                                          <p:val>
                                            <p:strVal val="#ppt_h"/>
                                          </p:val>
                                        </p:tav>
                                        <p:tav tm="100000">
                                          <p:val>
                                            <p:strVal val="#ppt_h"/>
                                          </p:val>
                                        </p:tav>
                                      </p:tavLst>
                                    </p:anim>
                                    <p:animEffect transition="in" filter="fade">
                                      <p:cBhvr>
                                        <p:cTn id="9" dur="3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3000"/>
                                        <p:tgtEl>
                                          <p:spTgt spid="4"/>
                                        </p:tgtEl>
                                      </p:cBhvr>
                                    </p:animEffect>
                                  </p:childTnLst>
                                </p:cTn>
                              </p:par>
                              <p:par>
                                <p:cTn id="15" presetID="6"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out)">
                                      <p:cBhvr>
                                        <p:cTn id="17" dur="3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3" presetClass="entr" presetSubtype="32"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plus(out)">
                                      <p:cBhvr>
                                        <p:cTn id="29" dur="30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2"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heel(2)">
                                      <p:cBhvr>
                                        <p:cTn id="34" dur="3000"/>
                                        <p:tgtEl>
                                          <p:spTgt spid="9"/>
                                        </p:tgtEl>
                                      </p:cBhvr>
                                    </p:animEffect>
                                  </p:childTnLst>
                                </p:cTn>
                              </p:par>
                              <p:par>
                                <p:cTn id="35" presetID="6" presetClass="entr" presetSubtype="3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circle(out)">
                                      <p:cBhvr>
                                        <p:cTn id="37" dur="30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linds(horizontal)">
                                      <p:cBhvr>
                                        <p:cTn id="42" dur="30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mph" presetSubtype="0" fill="hold" nodeType="clickEffect">
                                  <p:stCondLst>
                                    <p:cond delay="0"/>
                                  </p:stCondLst>
                                  <p:childTnLst>
                                    <p:animScale>
                                      <p:cBhvr>
                                        <p:cTn id="46" dur="3000" fill="hold"/>
                                        <p:tgtEl>
                                          <p:spTgt spid="11"/>
                                        </p:tgtEl>
                                      </p:cBhvr>
                                      <p:by x="50000" y="50000"/>
                                    </p:animScale>
                                  </p:childTnLst>
                                </p:cTn>
                              </p:par>
                              <p:par>
                                <p:cTn id="47" presetID="4" presetClass="entr" presetSubtype="1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box(in)">
                                      <p:cBhvr>
                                        <p:cTn id="49"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4095642.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redondeado"/>
          <p:cNvSpPr/>
          <p:nvPr/>
        </p:nvSpPr>
        <p:spPr>
          <a:xfrm>
            <a:off x="179512" y="332656"/>
            <a:ext cx="4104456" cy="5112568"/>
          </a:xfrm>
          <a:prstGeom prst="roundRect">
            <a:avLst/>
          </a:prstGeom>
          <a:solidFill>
            <a:srgbClr val="1F2610">
              <a:alpha val="70980"/>
            </a:srgbClr>
          </a:solidFill>
          <a:ln>
            <a:solidFill>
              <a:schemeClr val="accent3">
                <a:lumMod val="75000"/>
              </a:schemeClr>
            </a:solidFill>
          </a:ln>
          <a:scene3d>
            <a:camera prst="orthographicFront"/>
            <a:lightRig rig="threePt" dir="t"/>
          </a:scene3d>
          <a:sp3d prstMaterial="metal">
            <a:bevelT w="184150" h="184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51520" y="404664"/>
            <a:ext cx="4032448" cy="5016758"/>
          </a:xfrm>
          <a:prstGeom prst="rect">
            <a:avLst/>
          </a:prstGeom>
        </p:spPr>
        <p:txBody>
          <a:bodyPr wrap="square">
            <a:spAutoFit/>
          </a:bodyPr>
          <a:lstStyle/>
          <a:p>
            <a:r>
              <a:rPr lang="es-ES" sz="1600" dirty="0" smtClean="0">
                <a:solidFill>
                  <a:schemeClr val="bg2">
                    <a:lumMod val="90000"/>
                  </a:schemeClr>
                </a:solidFill>
                <a:latin typeface="Bookman Old Style" pitchFamily="18" charset="0"/>
              </a:rPr>
              <a:t>El templo real de </a:t>
            </a:r>
            <a:r>
              <a:rPr lang="es-ES" sz="1600" dirty="0" err="1" smtClean="0">
                <a:solidFill>
                  <a:schemeClr val="bg2">
                    <a:lumMod val="90000"/>
                  </a:schemeClr>
                </a:solidFill>
                <a:latin typeface="Bookman Old Style" pitchFamily="18" charset="0"/>
              </a:rPr>
              <a:t>Mengwi</a:t>
            </a:r>
            <a:r>
              <a:rPr lang="es-ES" sz="1600" dirty="0" smtClean="0">
                <a:solidFill>
                  <a:schemeClr val="bg2">
                    <a:lumMod val="90000"/>
                  </a:schemeClr>
                </a:solidFill>
                <a:latin typeface="Bookman Old Style" pitchFamily="18" charset="0"/>
              </a:rPr>
              <a:t> es uno de los más importantes templos de Bali. Construido en 1634 por un rey de la dinastía de </a:t>
            </a:r>
            <a:r>
              <a:rPr lang="es-ES" sz="1600" dirty="0" err="1" smtClean="0">
                <a:solidFill>
                  <a:schemeClr val="bg2">
                    <a:lumMod val="90000"/>
                  </a:schemeClr>
                </a:solidFill>
                <a:latin typeface="Bookman Old Style" pitchFamily="18" charset="0"/>
              </a:rPr>
              <a:t>Mengwi</a:t>
            </a:r>
            <a:r>
              <a:rPr lang="es-ES" sz="1600" dirty="0" smtClean="0">
                <a:solidFill>
                  <a:schemeClr val="bg2">
                    <a:lumMod val="90000"/>
                  </a:schemeClr>
                </a:solidFill>
                <a:latin typeface="Bookman Old Style" pitchFamily="18" charset="0"/>
              </a:rPr>
              <a:t>, este impresionante complejo se encuentra en una isla en un río, su templo interior rodeado por un foso. Su nombre de Bali Pura </a:t>
            </a:r>
            <a:r>
              <a:rPr lang="es-ES" sz="1600" dirty="0" err="1" smtClean="0">
                <a:solidFill>
                  <a:schemeClr val="bg2">
                    <a:lumMod val="90000"/>
                  </a:schemeClr>
                </a:solidFill>
                <a:latin typeface="Bookman Old Style" pitchFamily="18" charset="0"/>
              </a:rPr>
              <a:t>Taman</a:t>
            </a:r>
            <a:r>
              <a:rPr lang="es-ES" sz="1600" dirty="0" smtClean="0">
                <a:solidFill>
                  <a:schemeClr val="bg2">
                    <a:lumMod val="90000"/>
                  </a:schemeClr>
                </a:solidFill>
                <a:latin typeface="Bookman Old Style" pitchFamily="18" charset="0"/>
              </a:rPr>
              <a:t> </a:t>
            </a:r>
            <a:r>
              <a:rPr lang="es-ES" sz="1600" dirty="0" err="1" smtClean="0">
                <a:solidFill>
                  <a:schemeClr val="bg2">
                    <a:lumMod val="90000"/>
                  </a:schemeClr>
                </a:solidFill>
                <a:latin typeface="Bookman Old Style" pitchFamily="18" charset="0"/>
              </a:rPr>
              <a:t>Ayun</a:t>
            </a:r>
            <a:r>
              <a:rPr lang="es-ES" sz="1600" dirty="0" smtClean="0">
                <a:solidFill>
                  <a:schemeClr val="bg2">
                    <a:lumMod val="90000"/>
                  </a:schemeClr>
                </a:solidFill>
                <a:latin typeface="Bookman Old Style" pitchFamily="18" charset="0"/>
              </a:rPr>
              <a:t>, literalmente, significa "Templo del jardín en el agua". </a:t>
            </a:r>
          </a:p>
          <a:p>
            <a:r>
              <a:rPr lang="es-ES" sz="1600" dirty="0" smtClean="0">
                <a:solidFill>
                  <a:schemeClr val="bg2">
                    <a:lumMod val="90000"/>
                  </a:schemeClr>
                </a:solidFill>
                <a:latin typeface="Bookman Old Style" pitchFamily="18" charset="0"/>
              </a:rPr>
              <a:t>Parte de una red de templos de dirección que protegen de los malos espíritus de Bali, Pura </a:t>
            </a:r>
            <a:r>
              <a:rPr lang="es-ES" sz="1600" dirty="0" err="1" smtClean="0">
                <a:solidFill>
                  <a:schemeClr val="bg2">
                    <a:lumMod val="90000"/>
                  </a:schemeClr>
                </a:solidFill>
                <a:latin typeface="Bookman Old Style" pitchFamily="18" charset="0"/>
              </a:rPr>
              <a:t>Taman</a:t>
            </a:r>
            <a:r>
              <a:rPr lang="es-ES" sz="1600" dirty="0" smtClean="0">
                <a:solidFill>
                  <a:schemeClr val="bg2">
                    <a:lumMod val="90000"/>
                  </a:schemeClr>
                </a:solidFill>
                <a:latin typeface="Bookman Old Style" pitchFamily="18" charset="0"/>
              </a:rPr>
              <a:t> </a:t>
            </a:r>
            <a:r>
              <a:rPr lang="es-ES" sz="1600" dirty="0" err="1" smtClean="0">
                <a:solidFill>
                  <a:schemeClr val="bg2">
                    <a:lumMod val="90000"/>
                  </a:schemeClr>
                </a:solidFill>
                <a:latin typeface="Bookman Old Style" pitchFamily="18" charset="0"/>
              </a:rPr>
              <a:t>Ayun</a:t>
            </a:r>
            <a:r>
              <a:rPr lang="es-ES" sz="1600" dirty="0" smtClean="0">
                <a:solidFill>
                  <a:schemeClr val="bg2">
                    <a:lumMod val="90000"/>
                  </a:schemeClr>
                </a:solidFill>
                <a:latin typeface="Bookman Old Style" pitchFamily="18" charset="0"/>
              </a:rPr>
              <a:t> fue construido como una serie de terrazas ajardinadas con patios en diferentes niveles. Todo el complejo fue diseñado para simbolizar el hogar mitológico de los dioses, el Monte </a:t>
            </a:r>
            <a:r>
              <a:rPr lang="es-ES" sz="1600" dirty="0" err="1" smtClean="0">
                <a:solidFill>
                  <a:schemeClr val="bg2">
                    <a:lumMod val="90000"/>
                  </a:schemeClr>
                </a:solidFill>
                <a:latin typeface="Bookman Old Style" pitchFamily="18" charset="0"/>
              </a:rPr>
              <a:t>Meru</a:t>
            </a:r>
            <a:r>
              <a:rPr lang="es-ES" sz="1600" dirty="0" smtClean="0">
                <a:solidFill>
                  <a:schemeClr val="bg2">
                    <a:lumMod val="90000"/>
                  </a:schemeClr>
                </a:solidFill>
                <a:latin typeface="Bookman Old Style" pitchFamily="18" charset="0"/>
              </a:rPr>
              <a:t>, flotando en el mar de la eternidad. </a:t>
            </a:r>
            <a:endParaRPr lang="es-ES" sz="1600" dirty="0">
              <a:solidFill>
                <a:schemeClr val="bg2">
                  <a:lumMod val="90000"/>
                </a:schemeClr>
              </a:solidFill>
              <a:latin typeface="Bookman Old Style"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67438.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19642365.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19642365.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22666592.jpg"/>
          <p:cNvPicPr>
            <a:picLocks noChangeAspect="1"/>
          </p:cNvPicPr>
          <p:nvPr/>
        </p:nvPicPr>
        <p:blipFill>
          <a:blip r:embed="rId4" cstate="print"/>
          <a:stretch>
            <a:fillRect/>
          </a:stretch>
        </p:blipFill>
        <p:spPr>
          <a:xfrm>
            <a:off x="0" y="0"/>
            <a:ext cx="9144000" cy="6858000"/>
          </a:xfrm>
          <a:prstGeom prst="rect">
            <a:avLst/>
          </a:prstGeom>
        </p:spPr>
      </p:pic>
      <p:pic>
        <p:nvPicPr>
          <p:cNvPr id="6" name="5 Imagen" descr="bali11.jpg"/>
          <p:cNvPicPr>
            <a:picLocks noChangeAspect="1"/>
          </p:cNvPicPr>
          <p:nvPr/>
        </p:nvPicPr>
        <p:blipFill>
          <a:blip r:embed="rId5" cstate="print"/>
          <a:stretch>
            <a:fillRect/>
          </a:stretch>
        </p:blipFill>
        <p:spPr>
          <a:xfrm>
            <a:off x="0" y="0"/>
            <a:ext cx="9144000" cy="6858000"/>
          </a:xfrm>
          <a:prstGeom prst="rect">
            <a:avLst/>
          </a:prstGeom>
        </p:spPr>
      </p:pic>
      <p:pic>
        <p:nvPicPr>
          <p:cNvPr id="7" name="6 Imagen" descr="pura-taman-ayun.jpg"/>
          <p:cNvPicPr>
            <a:picLocks noChangeAspect="1"/>
          </p:cNvPicPr>
          <p:nvPr/>
        </p:nvPicPr>
        <p:blipFill>
          <a:blip r:embed="rId6" cstate="print"/>
          <a:stretch>
            <a:fillRect/>
          </a:stretch>
        </p:blipFill>
        <p:spPr>
          <a:xfrm>
            <a:off x="0" y="-1"/>
            <a:ext cx="9144000" cy="6858001"/>
          </a:xfrm>
          <a:prstGeom prst="rect">
            <a:avLst/>
          </a:prstGeom>
        </p:spPr>
      </p:pic>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3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3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3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strips(downRight)">
                                      <p:cBhvr>
                                        <p:cTn id="20" dur="30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3" presetClass="exit" presetSubtype="20" fill="hold" nodeType="clickEffect">
                                  <p:stCondLst>
                                    <p:cond delay="0"/>
                                  </p:stCondLst>
                                  <p:childTnLst>
                                    <p:anim calcmode="lin" valueType="num">
                                      <p:cBhvr>
                                        <p:cTn id="24" dur="3000"/>
                                        <p:tgtEl>
                                          <p:spTgt spid="6"/>
                                        </p:tgtEl>
                                        <p:attrNameLst>
                                          <p:attrName>ppt_w</p:attrName>
                                        </p:attrNameLst>
                                      </p:cBhvr>
                                      <p:tavLst>
                                        <p:tav tm="0">
                                          <p:val>
                                            <p:strVal val="ppt_w"/>
                                          </p:val>
                                        </p:tav>
                                        <p:tav tm="100000">
                                          <p:val>
                                            <p:strVal val="(6*min(max(ppt_w*ppt_h,.3),1)-7.4)/-.7*ppt_w"/>
                                          </p:val>
                                        </p:tav>
                                      </p:tavLst>
                                    </p:anim>
                                    <p:anim calcmode="lin" valueType="num">
                                      <p:cBhvr>
                                        <p:cTn id="25" dur="3000"/>
                                        <p:tgtEl>
                                          <p:spTgt spid="6"/>
                                        </p:tgtEl>
                                        <p:attrNameLst>
                                          <p:attrName>ppt_h</p:attrName>
                                        </p:attrNameLst>
                                      </p:cBhvr>
                                      <p:tavLst>
                                        <p:tav tm="0">
                                          <p:val>
                                            <p:strVal val="ppt_h"/>
                                          </p:val>
                                        </p:tav>
                                        <p:tav tm="100000">
                                          <p:val>
                                            <p:strVal val="(6*min(max(ppt_w*ppt_h,.3),1)-7.4)/-.7*ppt_h"/>
                                          </p:val>
                                        </p:tav>
                                      </p:tavLst>
                                    </p:anim>
                                    <p:anim calcmode="lin" valueType="num">
                                      <p:cBhvr>
                                        <p:cTn id="26" dur="3000"/>
                                        <p:tgtEl>
                                          <p:spTgt spid="6"/>
                                        </p:tgtEl>
                                        <p:attrNameLst>
                                          <p:attrName>ppt_y</p:attrName>
                                        </p:attrNameLst>
                                      </p:cBhvr>
                                      <p:tavLst>
                                        <p:tav tm="0">
                                          <p:val>
                                            <p:strVal val="ppt_y"/>
                                          </p:val>
                                        </p:tav>
                                        <p:tav tm="100000">
                                          <p:val>
                                            <p:strVal val="1+(6*min(max(ppt_w*ppt_h,.3),1)-7.4)/-.7*ppt_h/2"/>
                                          </p:val>
                                        </p:tav>
                                      </p:tavLst>
                                    </p:anim>
                                    <p:set>
                                      <p:cBhvr>
                                        <p:cTn id="27" dur="1" fill="hold">
                                          <p:stCondLst>
                                            <p:cond delay="2999"/>
                                          </p:stCondLst>
                                        </p:cTn>
                                        <p:tgtEl>
                                          <p:spTgt spid="6"/>
                                        </p:tgtEl>
                                        <p:attrNameLst>
                                          <p:attrName>style.visibility</p:attrName>
                                        </p:attrNameLst>
                                      </p:cBhvr>
                                      <p:to>
                                        <p:strVal val="hidden"/>
                                      </p:to>
                                    </p:set>
                                  </p:childTnLst>
                                </p:cTn>
                              </p:par>
                              <p:par>
                                <p:cTn id="28" presetID="22" presetClass="entr" presetSubtype="1"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up)">
                                      <p:cBhvr>
                                        <p:cTn id="3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ount_batur_and_lake.jpg"/>
          <p:cNvPicPr>
            <a:picLocks noChangeAspect="1"/>
          </p:cNvPicPr>
          <p:nvPr/>
        </p:nvPicPr>
        <p:blipFill>
          <a:blip r:embed="rId2" cstate="print"/>
          <a:stretch>
            <a:fillRect/>
          </a:stretch>
        </p:blipFill>
        <p:spPr>
          <a:xfrm>
            <a:off x="0" y="0"/>
            <a:ext cx="9144000" cy="6858000"/>
          </a:xfrm>
          <a:prstGeom prst="rect">
            <a:avLst/>
          </a:prstGeom>
        </p:spPr>
      </p:pic>
      <p:pic>
        <p:nvPicPr>
          <p:cNvPr id="4" name="3 Imagen" descr="22004496.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22005635.jpg"/>
          <p:cNvPicPr>
            <a:picLocks noChangeAspect="1"/>
          </p:cNvPicPr>
          <p:nvPr/>
        </p:nvPicPr>
        <p:blipFill>
          <a:blip r:embed="rId4" cstate="print"/>
          <a:stretch>
            <a:fillRect/>
          </a:stretch>
        </p:blipFill>
        <p:spPr>
          <a:xfrm>
            <a:off x="0" y="0"/>
            <a:ext cx="9144000" cy="6858000"/>
          </a:xfrm>
          <a:prstGeom prst="rect">
            <a:avLst/>
          </a:prstGeom>
        </p:spPr>
      </p:pic>
      <p:pic>
        <p:nvPicPr>
          <p:cNvPr id="6" name="5 Imagen" descr="20213066.jpg"/>
          <p:cNvPicPr>
            <a:picLocks noChangeAspect="1"/>
          </p:cNvPicPr>
          <p:nvPr/>
        </p:nvPicPr>
        <p:blipFill>
          <a:blip r:embed="rId5" cstate="print"/>
          <a:stretch>
            <a:fillRect/>
          </a:stretch>
        </p:blipFill>
        <p:spPr>
          <a:xfrm>
            <a:off x="-252536" y="0"/>
            <a:ext cx="9865096" cy="6858000"/>
          </a:xfrm>
          <a:prstGeom prst="rect">
            <a:avLst/>
          </a:prstGeom>
        </p:spPr>
      </p:pic>
      <p:pic>
        <p:nvPicPr>
          <p:cNvPr id="7" name="6 Imagen" descr="12277597.jpg"/>
          <p:cNvPicPr>
            <a:picLocks noChangeAspect="1"/>
          </p:cNvPicPr>
          <p:nvPr/>
        </p:nvPicPr>
        <p:blipFill>
          <a:blip r:embed="rId6" cstate="print"/>
          <a:stretch>
            <a:fillRect/>
          </a:stretch>
        </p:blipFill>
        <p:spPr>
          <a:xfrm>
            <a:off x="-252536" y="0"/>
            <a:ext cx="9576048" cy="6858000"/>
          </a:xfrm>
          <a:prstGeom prst="rect">
            <a:avLst/>
          </a:prstGeom>
        </p:spPr>
      </p:pic>
      <p:pic>
        <p:nvPicPr>
          <p:cNvPr id="8" name="7 Imagen" descr="24498803.jpg"/>
          <p:cNvPicPr>
            <a:picLocks noChangeAspect="1"/>
          </p:cNvPicPr>
          <p:nvPr/>
        </p:nvPicPr>
        <p:blipFill>
          <a:blip r:embed="rId7" cstate="print"/>
          <a:stretch>
            <a:fillRect/>
          </a:stretch>
        </p:blipFill>
        <p:spPr>
          <a:xfrm>
            <a:off x="0" y="0"/>
            <a:ext cx="9396536" cy="6858000"/>
          </a:xfrm>
          <a:prstGeom prst="rect">
            <a:avLst/>
          </a:prstGeom>
        </p:spPr>
      </p:pic>
      <p:pic>
        <p:nvPicPr>
          <p:cNvPr id="9" name="8 Imagen" descr="24541925.jpg"/>
          <p:cNvPicPr>
            <a:picLocks noChangeAspect="1"/>
          </p:cNvPicPr>
          <p:nvPr/>
        </p:nvPicPr>
        <p:blipFill>
          <a:blip r:embed="rId8" cstate="print"/>
          <a:stretch>
            <a:fillRect/>
          </a:stretch>
        </p:blipFill>
        <p:spPr>
          <a:xfrm>
            <a:off x="-180527" y="0"/>
            <a:ext cx="9577064" cy="6858000"/>
          </a:xfrm>
          <a:prstGeom prst="rect">
            <a:avLst/>
          </a:prstGeom>
        </p:spPr>
      </p:pic>
      <p:pic>
        <p:nvPicPr>
          <p:cNvPr id="10" name="9 Imagen" descr="Sunset-IMG_4656.jpg"/>
          <p:cNvPicPr>
            <a:picLocks noChangeAspect="1"/>
          </p:cNvPicPr>
          <p:nvPr/>
        </p:nvPicPr>
        <p:blipFill>
          <a:blip r:embed="rId9" cstate="print"/>
          <a:stretch>
            <a:fillRect/>
          </a:stretch>
        </p:blipFill>
        <p:spPr>
          <a:xfrm>
            <a:off x="0" y="-1"/>
            <a:ext cx="9144000" cy="6858001"/>
          </a:xfrm>
          <a:prstGeom prst="rect">
            <a:avLst/>
          </a:prstGeom>
        </p:spPr>
      </p:pic>
      <p:pic>
        <p:nvPicPr>
          <p:cNvPr id="11" name="10 Imagen" descr="PuraLuhurUluWatu_view.jpg"/>
          <p:cNvPicPr>
            <a:picLocks noChangeAspect="1"/>
          </p:cNvPicPr>
          <p:nvPr/>
        </p:nvPicPr>
        <p:blipFill>
          <a:blip r:embed="rId10" cstate="print"/>
          <a:stretch>
            <a:fillRect/>
          </a:stretch>
        </p:blipFill>
        <p:spPr>
          <a:xfrm>
            <a:off x="0" y="0"/>
            <a:ext cx="9144000" cy="6858000"/>
          </a:xfrm>
          <a:prstGeom prst="rect">
            <a:avLst/>
          </a:prstGeom>
        </p:spPr>
      </p:pic>
    </p:spTree>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3000" fill="hold"/>
                                        <p:tgtEl>
                                          <p:spTgt spid="5"/>
                                        </p:tgtEl>
                                        <p:attrNameLst>
                                          <p:attrName>ppt_w</p:attrName>
                                        </p:attrNameLst>
                                      </p:cBhvr>
                                      <p:tavLst>
                                        <p:tav tm="0">
                                          <p:val>
                                            <p:fltVal val="0"/>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1+#ppt_h/2"/>
                                          </p:val>
                                        </p:tav>
                                        <p:tav tm="100000">
                                          <p:val>
                                            <p:strVal val="#ppt_y"/>
                                          </p:val>
                                        </p:tav>
                                      </p:tavLst>
                                    </p:anim>
                                  </p:childTnLst>
                                </p:cTn>
                              </p:par>
                              <p:par>
                                <p:cTn id="18" presetID="8"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diamond(in)">
                                      <p:cBhvr>
                                        <p:cTn id="20" dur="30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20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iterate type="lt">
                                    <p:tmPct val="5000"/>
                                  </p:iterate>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p:val>
                                            <p:fltVal val="0"/>
                                          </p:val>
                                        </p:tav>
                                        <p:tav tm="100000">
                                          <p:val>
                                            <p:strVal val="#ppt_w"/>
                                          </p:val>
                                        </p:tav>
                                      </p:tavLst>
                                    </p:anim>
                                    <p:anim calcmode="lin" valueType="num">
                                      <p:cBhvr>
                                        <p:cTn id="31" dur="3000" fill="hold"/>
                                        <p:tgtEl>
                                          <p:spTgt spid="7"/>
                                        </p:tgtEl>
                                        <p:attrNameLst>
                                          <p:attrName>ppt_h</p:attrName>
                                        </p:attrNameLst>
                                      </p:cBhvr>
                                      <p:tavLst>
                                        <p:tav tm="0">
                                          <p:val>
                                            <p:fltVal val="0"/>
                                          </p:val>
                                        </p:tav>
                                        <p:tav tm="100000">
                                          <p:val>
                                            <p:strVal val="#ppt_h"/>
                                          </p:val>
                                        </p:tav>
                                      </p:tavLst>
                                    </p:anim>
                                    <p:anim calcmode="lin" valueType="num">
                                      <p:cBhvr>
                                        <p:cTn id="32" dur="3000" fill="hold"/>
                                        <p:tgtEl>
                                          <p:spTgt spid="7"/>
                                        </p:tgtEl>
                                        <p:attrNameLst>
                                          <p:attrName>style.rotation</p:attrName>
                                        </p:attrNameLst>
                                      </p:cBhvr>
                                      <p:tavLst>
                                        <p:tav tm="0">
                                          <p:val>
                                            <p:fltVal val="90"/>
                                          </p:val>
                                        </p:tav>
                                        <p:tav tm="100000">
                                          <p:val>
                                            <p:fltVal val="0"/>
                                          </p:val>
                                        </p:tav>
                                      </p:tavLst>
                                    </p:anim>
                                    <p:animEffect transition="in" filter="fade">
                                      <p:cBhvr>
                                        <p:cTn id="33" dur="30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15" presetClass="entr" presetSubtype="0"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p:val>
                                            <p:fltVal val="0"/>
                                          </p:val>
                                        </p:tav>
                                        <p:tav tm="100000">
                                          <p:val>
                                            <p:strVal val="#ppt_w"/>
                                          </p:val>
                                        </p:tav>
                                      </p:tavLst>
                                    </p:anim>
                                    <p:anim calcmode="lin" valueType="num">
                                      <p:cBhvr>
                                        <p:cTn id="39" dur="3000" fill="hold"/>
                                        <p:tgtEl>
                                          <p:spTgt spid="8"/>
                                        </p:tgtEl>
                                        <p:attrNameLst>
                                          <p:attrName>ppt_h</p:attrName>
                                        </p:attrNameLst>
                                      </p:cBhvr>
                                      <p:tavLst>
                                        <p:tav tm="0">
                                          <p:val>
                                            <p:fltVal val="0"/>
                                          </p:val>
                                        </p:tav>
                                        <p:tav tm="100000">
                                          <p:val>
                                            <p:strVal val="#ppt_h"/>
                                          </p:val>
                                        </p:tav>
                                      </p:tavLst>
                                    </p:anim>
                                    <p:anim calcmode="lin" valueType="num">
                                      <p:cBhvr>
                                        <p:cTn id="40"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41" dur="3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2" fill="hold">
                      <p:stCondLst>
                        <p:cond delay="indefinite"/>
                      </p:stCondLst>
                      <p:childTnLst>
                        <p:par>
                          <p:cTn id="43" fill="hold">
                            <p:stCondLst>
                              <p:cond delay="0"/>
                            </p:stCondLst>
                            <p:childTnLst>
                              <p:par>
                                <p:cTn id="44" presetID="23" presetClass="exit" presetSubtype="32" fill="hold" nodeType="clickEffect">
                                  <p:stCondLst>
                                    <p:cond delay="0"/>
                                  </p:stCondLst>
                                  <p:childTnLst>
                                    <p:anim calcmode="lin" valueType="num">
                                      <p:cBhvr>
                                        <p:cTn id="45" dur="3000"/>
                                        <p:tgtEl>
                                          <p:spTgt spid="8"/>
                                        </p:tgtEl>
                                        <p:attrNameLst>
                                          <p:attrName>ppt_w</p:attrName>
                                        </p:attrNameLst>
                                      </p:cBhvr>
                                      <p:tavLst>
                                        <p:tav tm="0">
                                          <p:val>
                                            <p:strVal val="ppt_w"/>
                                          </p:val>
                                        </p:tav>
                                        <p:tav tm="100000">
                                          <p:val>
                                            <p:fltVal val="0"/>
                                          </p:val>
                                        </p:tav>
                                      </p:tavLst>
                                    </p:anim>
                                    <p:anim calcmode="lin" valueType="num">
                                      <p:cBhvr>
                                        <p:cTn id="46" dur="3000"/>
                                        <p:tgtEl>
                                          <p:spTgt spid="8"/>
                                        </p:tgtEl>
                                        <p:attrNameLst>
                                          <p:attrName>ppt_h</p:attrName>
                                        </p:attrNameLst>
                                      </p:cBhvr>
                                      <p:tavLst>
                                        <p:tav tm="0">
                                          <p:val>
                                            <p:strVal val="ppt_h"/>
                                          </p:val>
                                        </p:tav>
                                        <p:tav tm="100000">
                                          <p:val>
                                            <p:fltVal val="0"/>
                                          </p:val>
                                        </p:tav>
                                      </p:tavLst>
                                    </p:anim>
                                    <p:set>
                                      <p:cBhvr>
                                        <p:cTn id="47" dur="1" fill="hold">
                                          <p:stCondLst>
                                            <p:cond delay="2999"/>
                                          </p:stCondLst>
                                        </p:cTn>
                                        <p:tgtEl>
                                          <p:spTgt spid="8"/>
                                        </p:tgtEl>
                                        <p:attrNameLst>
                                          <p:attrName>style.visibility</p:attrName>
                                        </p:attrNameLst>
                                      </p:cBhvr>
                                      <p:to>
                                        <p:strVal val="hidden"/>
                                      </p:to>
                                    </p:set>
                                  </p:childTnLst>
                                </p:cTn>
                              </p:par>
                              <p:par>
                                <p:cTn id="48" presetID="4" presetClass="entr" presetSubtype="16"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box(in)">
                                      <p:cBhvr>
                                        <p:cTn id="50" dur="3000"/>
                                        <p:tgtEl>
                                          <p:spTgt spid="9"/>
                                        </p:tgtEl>
                                      </p:cBhvr>
                                    </p:animEffect>
                                  </p:childTnLst>
                                </p:cTn>
                              </p:par>
                            </p:childTnLst>
                          </p:cTn>
                        </p:par>
                      </p:childTnLst>
                    </p:cTn>
                  </p:par>
                  <p:par>
                    <p:cTn id="51" fill="hold">
                      <p:stCondLst>
                        <p:cond delay="indefinite"/>
                      </p:stCondLst>
                      <p:childTnLst>
                        <p:par>
                          <p:cTn id="52" fill="hold">
                            <p:stCondLst>
                              <p:cond delay="0"/>
                            </p:stCondLst>
                            <p:childTnLst>
                              <p:par>
                                <p:cTn id="53" presetID="17" presetClass="entr" presetSubtype="10"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000" fill="hold"/>
                                        <p:tgtEl>
                                          <p:spTgt spid="10"/>
                                        </p:tgtEl>
                                        <p:attrNameLst>
                                          <p:attrName>ppt_w</p:attrName>
                                        </p:attrNameLst>
                                      </p:cBhvr>
                                      <p:tavLst>
                                        <p:tav tm="0">
                                          <p:val>
                                            <p:fltVal val="0"/>
                                          </p:val>
                                        </p:tav>
                                        <p:tav tm="100000">
                                          <p:val>
                                            <p:strVal val="#ppt_w"/>
                                          </p:val>
                                        </p:tav>
                                      </p:tavLst>
                                    </p:anim>
                                    <p:anim calcmode="lin" valueType="num">
                                      <p:cBhvr>
                                        <p:cTn id="56" dur="3000" fill="hold"/>
                                        <p:tgtEl>
                                          <p:spTgt spid="10"/>
                                        </p:tgtEl>
                                        <p:attrNameLst>
                                          <p:attrName>ppt_h</p:attrName>
                                        </p:attrNameLst>
                                      </p:cBhvr>
                                      <p:tavLst>
                                        <p:tav tm="0">
                                          <p:val>
                                            <p:strVal val="#ppt_h"/>
                                          </p:val>
                                        </p:tav>
                                        <p:tav tm="100000">
                                          <p:val>
                                            <p:strVal val="#ppt_h"/>
                                          </p:val>
                                        </p:tav>
                                      </p:tavLst>
                                    </p:anim>
                                  </p:childTnLst>
                                </p:cTn>
                              </p:par>
                              <p:par>
                                <p:cTn id="57" presetID="8"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diamond(in)">
                                      <p:cBhvr>
                                        <p:cTn id="59" dur="3000"/>
                                        <p:tgtEl>
                                          <p:spTgt spid="10"/>
                                        </p:tgtEl>
                                      </p:cBhvr>
                                    </p:animEffect>
                                  </p:childTnLst>
                                </p:cTn>
                              </p:par>
                            </p:childTnLst>
                          </p:cTn>
                        </p:par>
                      </p:childTnLst>
                    </p:cTn>
                  </p:par>
                  <p:par>
                    <p:cTn id="60" fill="hold">
                      <p:stCondLst>
                        <p:cond delay="indefinite"/>
                      </p:stCondLst>
                      <p:childTnLst>
                        <p:par>
                          <p:cTn id="61" fill="hold">
                            <p:stCondLst>
                              <p:cond delay="0"/>
                            </p:stCondLst>
                            <p:childTnLst>
                              <p:par>
                                <p:cTn id="62" presetID="17" presetClass="exit" presetSubtype="4" fill="hold" nodeType="clickEffect">
                                  <p:stCondLst>
                                    <p:cond delay="0"/>
                                  </p:stCondLst>
                                  <p:childTnLst>
                                    <p:anim calcmode="lin" valueType="num">
                                      <p:cBhvr>
                                        <p:cTn id="63" dur="3000"/>
                                        <p:tgtEl>
                                          <p:spTgt spid="10"/>
                                        </p:tgtEl>
                                        <p:attrNameLst>
                                          <p:attrName>ppt_x</p:attrName>
                                        </p:attrNameLst>
                                      </p:cBhvr>
                                      <p:tavLst>
                                        <p:tav tm="0">
                                          <p:val>
                                            <p:strVal val="ppt_x"/>
                                          </p:val>
                                        </p:tav>
                                        <p:tav tm="100000">
                                          <p:val>
                                            <p:strVal val="ppt_x"/>
                                          </p:val>
                                        </p:tav>
                                      </p:tavLst>
                                    </p:anim>
                                    <p:anim calcmode="lin" valueType="num">
                                      <p:cBhvr>
                                        <p:cTn id="64" dur="3000"/>
                                        <p:tgtEl>
                                          <p:spTgt spid="10"/>
                                        </p:tgtEl>
                                        <p:attrNameLst>
                                          <p:attrName>ppt_y</p:attrName>
                                        </p:attrNameLst>
                                      </p:cBhvr>
                                      <p:tavLst>
                                        <p:tav tm="0">
                                          <p:val>
                                            <p:strVal val="ppt_y"/>
                                          </p:val>
                                        </p:tav>
                                        <p:tav tm="100000">
                                          <p:val>
                                            <p:strVal val="ppt_y+ppt_h/2"/>
                                          </p:val>
                                        </p:tav>
                                      </p:tavLst>
                                    </p:anim>
                                    <p:anim calcmode="lin" valueType="num">
                                      <p:cBhvr>
                                        <p:cTn id="65" dur="3000"/>
                                        <p:tgtEl>
                                          <p:spTgt spid="10"/>
                                        </p:tgtEl>
                                        <p:attrNameLst>
                                          <p:attrName>ppt_w</p:attrName>
                                        </p:attrNameLst>
                                      </p:cBhvr>
                                      <p:tavLst>
                                        <p:tav tm="0">
                                          <p:val>
                                            <p:strVal val="ppt_w"/>
                                          </p:val>
                                        </p:tav>
                                        <p:tav tm="100000">
                                          <p:val>
                                            <p:strVal val="ppt_w"/>
                                          </p:val>
                                        </p:tav>
                                      </p:tavLst>
                                    </p:anim>
                                    <p:anim calcmode="lin" valueType="num">
                                      <p:cBhvr>
                                        <p:cTn id="66" dur="3000"/>
                                        <p:tgtEl>
                                          <p:spTgt spid="10"/>
                                        </p:tgtEl>
                                        <p:attrNameLst>
                                          <p:attrName>ppt_h</p:attrName>
                                        </p:attrNameLst>
                                      </p:cBhvr>
                                      <p:tavLst>
                                        <p:tav tm="0">
                                          <p:val>
                                            <p:strVal val="ppt_h"/>
                                          </p:val>
                                        </p:tav>
                                        <p:tav tm="100000">
                                          <p:val>
                                            <p:fltVal val="0"/>
                                          </p:val>
                                        </p:tav>
                                      </p:tavLst>
                                    </p:anim>
                                    <p:set>
                                      <p:cBhvr>
                                        <p:cTn id="67" dur="1" fill="hold">
                                          <p:stCondLst>
                                            <p:cond delay="2999"/>
                                          </p:stCondLst>
                                        </p:cTn>
                                        <p:tgtEl>
                                          <p:spTgt spid="10"/>
                                        </p:tgtEl>
                                        <p:attrNameLst>
                                          <p:attrName>style.visibility</p:attrName>
                                        </p:attrNameLst>
                                      </p:cBhvr>
                                      <p:to>
                                        <p:strVal val="hidden"/>
                                      </p:to>
                                    </p:set>
                                  </p:childTnLst>
                                </p:cTn>
                              </p:par>
                              <p:par>
                                <p:cTn id="68" presetID="17" presetClass="entr" presetSubtype="1"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ppt_x</p:attrName>
                                        </p:attrNameLst>
                                      </p:cBhvr>
                                      <p:tavLst>
                                        <p:tav tm="0">
                                          <p:val>
                                            <p:strVal val="#ppt_x"/>
                                          </p:val>
                                        </p:tav>
                                        <p:tav tm="100000">
                                          <p:val>
                                            <p:strVal val="#ppt_x"/>
                                          </p:val>
                                        </p:tav>
                                      </p:tavLst>
                                    </p:anim>
                                    <p:anim calcmode="lin" valueType="num">
                                      <p:cBhvr>
                                        <p:cTn id="71" dur="3000" fill="hold"/>
                                        <p:tgtEl>
                                          <p:spTgt spid="11"/>
                                        </p:tgtEl>
                                        <p:attrNameLst>
                                          <p:attrName>ppt_y</p:attrName>
                                        </p:attrNameLst>
                                      </p:cBhvr>
                                      <p:tavLst>
                                        <p:tav tm="0">
                                          <p:val>
                                            <p:strVal val="#ppt_y-#ppt_h/2"/>
                                          </p:val>
                                        </p:tav>
                                        <p:tav tm="100000">
                                          <p:val>
                                            <p:strVal val="#ppt_y"/>
                                          </p:val>
                                        </p:tav>
                                      </p:tavLst>
                                    </p:anim>
                                    <p:anim calcmode="lin" valueType="num">
                                      <p:cBhvr>
                                        <p:cTn id="72" dur="3000" fill="hold"/>
                                        <p:tgtEl>
                                          <p:spTgt spid="11"/>
                                        </p:tgtEl>
                                        <p:attrNameLst>
                                          <p:attrName>ppt_w</p:attrName>
                                        </p:attrNameLst>
                                      </p:cBhvr>
                                      <p:tavLst>
                                        <p:tav tm="0">
                                          <p:val>
                                            <p:strVal val="#ppt_w"/>
                                          </p:val>
                                        </p:tav>
                                        <p:tav tm="100000">
                                          <p:val>
                                            <p:strVal val="#ppt_w"/>
                                          </p:val>
                                        </p:tav>
                                      </p:tavLst>
                                    </p:anim>
                                    <p:anim calcmode="lin" valueType="num">
                                      <p:cBhvr>
                                        <p:cTn id="73" dur="3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15951411.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17985691.jpg"/>
          <p:cNvPicPr>
            <a:picLocks noChangeAspect="1"/>
          </p:cNvPicPr>
          <p:nvPr/>
        </p:nvPicPr>
        <p:blipFill>
          <a:blip r:embed="rId3" cstate="print"/>
          <a:stretch>
            <a:fillRect/>
          </a:stretch>
        </p:blipFill>
        <p:spPr>
          <a:xfrm>
            <a:off x="0" y="0"/>
            <a:ext cx="9144000" cy="6857999"/>
          </a:xfrm>
          <a:prstGeom prst="rect">
            <a:avLst/>
          </a:prstGeom>
        </p:spPr>
      </p:pic>
      <p:pic>
        <p:nvPicPr>
          <p:cNvPr id="4" name="3 Imagen" descr="19236679.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Kuta_Sunset.jpg"/>
          <p:cNvPicPr>
            <a:picLocks noChangeAspect="1"/>
          </p:cNvPicPr>
          <p:nvPr/>
        </p:nvPicPr>
        <p:blipFill>
          <a:blip r:embed="rId5" cstate="print"/>
          <a:stretch>
            <a:fillRect/>
          </a:stretch>
        </p:blipFill>
        <p:spPr>
          <a:xfrm>
            <a:off x="0" y="0"/>
            <a:ext cx="9170512" cy="6858000"/>
          </a:xfrm>
          <a:prstGeom prst="rect">
            <a:avLst/>
          </a:prstGeom>
        </p:spPr>
      </p:pic>
      <p:pic>
        <p:nvPicPr>
          <p:cNvPr id="6" name="5 Imagen" descr="24959690.jpg"/>
          <p:cNvPicPr>
            <a:picLocks noChangeAspect="1"/>
          </p:cNvPicPr>
          <p:nvPr/>
        </p:nvPicPr>
        <p:blipFill>
          <a:blip r:embed="rId6" cstate="print"/>
          <a:stretch>
            <a:fillRect/>
          </a:stretch>
        </p:blipFill>
        <p:spPr>
          <a:xfrm>
            <a:off x="-1" y="0"/>
            <a:ext cx="9155203" cy="6858000"/>
          </a:xfrm>
          <a:prstGeom prst="rect">
            <a:avLst/>
          </a:prstGeom>
        </p:spPr>
      </p:pic>
      <p:pic>
        <p:nvPicPr>
          <p:cNvPr id="7" name="6 Imagen" descr="22441700.jpg"/>
          <p:cNvPicPr>
            <a:picLocks noChangeAspect="1"/>
          </p:cNvPicPr>
          <p:nvPr/>
        </p:nvPicPr>
        <p:blipFill>
          <a:blip r:embed="rId7" cstate="print"/>
          <a:stretch>
            <a:fillRect/>
          </a:stretch>
        </p:blipFill>
        <p:spPr>
          <a:xfrm>
            <a:off x="0" y="0"/>
            <a:ext cx="9144000" cy="6858000"/>
          </a:xfrm>
          <a:prstGeom prst="rect">
            <a:avLst/>
          </a:prstGeom>
        </p:spPr>
      </p:pic>
      <p:sp>
        <p:nvSpPr>
          <p:cNvPr id="8" name="7 Rectángulo"/>
          <p:cNvSpPr/>
          <p:nvPr/>
        </p:nvSpPr>
        <p:spPr>
          <a:xfrm>
            <a:off x="4139952" y="5013176"/>
            <a:ext cx="4590103" cy="369332"/>
          </a:xfrm>
          <a:prstGeom prst="rect">
            <a:avLst/>
          </a:prstGeom>
        </p:spPr>
        <p:txBody>
          <a:bodyPr wrap="none">
            <a:spAutoFit/>
          </a:bodyPr>
          <a:lstStyle/>
          <a:p>
            <a:pPr marL="342900" lvl="0" indent="-342900">
              <a:spcBef>
                <a:spcPct val="20000"/>
              </a:spcBef>
              <a:buFont typeface="Arial" pitchFamily="34" charset="0"/>
              <a:buChar char="•"/>
              <a:defRPr/>
            </a:pPr>
            <a:r>
              <a:rPr lang="es-ES" dirty="0" smtClean="0"/>
              <a:t>Audio : </a:t>
            </a:r>
            <a:r>
              <a:rPr lang="es-ES" dirty="0" err="1" smtClean="0"/>
              <a:t>Viky</a:t>
            </a:r>
            <a:r>
              <a:rPr lang="es-ES" dirty="0" smtClean="0"/>
              <a:t> </a:t>
            </a:r>
            <a:r>
              <a:rPr lang="es-ES" dirty="0" err="1" smtClean="0"/>
              <a:t>Sianipar</a:t>
            </a:r>
            <a:r>
              <a:rPr lang="es-ES" dirty="0" smtClean="0"/>
              <a:t> – “Indonesia </a:t>
            </a:r>
            <a:r>
              <a:rPr lang="es-ES" dirty="0" err="1" smtClean="0"/>
              <a:t>Pusaka</a:t>
            </a:r>
            <a:r>
              <a:rPr lang="es-ES" dirty="0" smtClean="0"/>
              <a:t>”</a:t>
            </a:r>
          </a:p>
        </p:txBody>
      </p:sp>
      <p:pic>
        <p:nvPicPr>
          <p:cNvPr id="9" name="Picture 21" descr="milespowerpoints_r2_c4">
            <a:hlinkClick r:id="rId8"/>
          </p:cNvPr>
          <p:cNvPicPr>
            <a:picLocks noChangeAspect="1" noChangeArrowheads="1"/>
          </p:cNvPicPr>
          <p:nvPr/>
        </p:nvPicPr>
        <p:blipFill>
          <a:blip r:embed="rId9" cstate="print"/>
          <a:srcRect/>
          <a:stretch>
            <a:fillRect/>
          </a:stretch>
        </p:blipFill>
        <p:spPr bwMode="auto">
          <a:xfrm>
            <a:off x="2987824" y="0"/>
            <a:ext cx="3494088" cy="609600"/>
          </a:xfrm>
          <a:prstGeom prst="rect">
            <a:avLst/>
          </a:prstGeom>
          <a:noFill/>
          <a:ln w="9525">
            <a:noFill/>
            <a:miter lim="800000"/>
            <a:headEnd/>
            <a:tailEnd/>
          </a:ln>
        </p:spPr>
      </p:pic>
      <p:pic>
        <p:nvPicPr>
          <p:cNvPr id="10" name="Picture 14" descr="too">
            <a:hlinkClick r:id="rId10"/>
          </p:cNvPr>
          <p:cNvPicPr>
            <a:picLocks noChangeAspect="1" noChangeArrowheads="1"/>
          </p:cNvPicPr>
          <p:nvPr/>
        </p:nvPicPr>
        <p:blipFill>
          <a:blip r:embed="rId11" cstate="print"/>
          <a:srcRect/>
          <a:stretch>
            <a:fillRect/>
          </a:stretch>
        </p:blipFill>
        <p:spPr bwMode="auto">
          <a:xfrm>
            <a:off x="0" y="620688"/>
            <a:ext cx="9145587" cy="650875"/>
          </a:xfrm>
          <a:prstGeom prst="rect">
            <a:avLst/>
          </a:prstGeom>
          <a:noFill/>
          <a:ln w="9525">
            <a:noFill/>
            <a:miter lim="800000"/>
            <a:headEnd/>
            <a:tailEnd/>
          </a:ln>
        </p:spPr>
      </p:pic>
      <p:sp>
        <p:nvSpPr>
          <p:cNvPr id="12" name="Text Box 24">
            <a:hlinkClick r:id="rId12"/>
          </p:cNvPr>
          <p:cNvSpPr txBox="1">
            <a:spLocks noChangeArrowheads="1"/>
          </p:cNvSpPr>
          <p:nvPr/>
        </p:nvSpPr>
        <p:spPr bwMode="auto">
          <a:xfrm>
            <a:off x="0" y="6021288"/>
            <a:ext cx="1657350" cy="488950"/>
          </a:xfrm>
          <a:prstGeom prst="rect">
            <a:avLst/>
          </a:prstGeom>
          <a:noFill/>
          <a:ln w="9525">
            <a:noFill/>
            <a:miter lim="800000"/>
            <a:headEnd/>
            <a:tailEnd/>
          </a:ln>
          <a:effectLst/>
        </p:spPr>
        <p:txBody>
          <a:bodyPr>
            <a:spAutoFit/>
          </a:bodyPr>
          <a:lstStyle/>
          <a:p>
            <a:pPr>
              <a:spcBef>
                <a:spcPct val="50000"/>
              </a:spcBef>
            </a:pPr>
            <a:r>
              <a:rPr lang="es-ES" sz="2800" dirty="0">
                <a:solidFill>
                  <a:schemeClr val="tx1"/>
                </a:solidFill>
                <a:hlinkClick r:id="rId13"/>
              </a:rPr>
              <a:t>Frases</a:t>
            </a:r>
            <a:endParaRPr lang="es-ES" sz="2800" dirty="0">
              <a:solidFill>
                <a:schemeClr val="tx1"/>
              </a:solidFill>
            </a:endParaRPr>
          </a:p>
        </p:txBody>
      </p:sp>
      <p:sp>
        <p:nvSpPr>
          <p:cNvPr id="13" name="Text Box 25"/>
          <p:cNvSpPr txBox="1">
            <a:spLocks noChangeArrowheads="1"/>
          </p:cNvSpPr>
          <p:nvPr/>
        </p:nvSpPr>
        <p:spPr bwMode="auto">
          <a:xfrm>
            <a:off x="0" y="4869160"/>
            <a:ext cx="1368425" cy="488950"/>
          </a:xfrm>
          <a:prstGeom prst="rect">
            <a:avLst/>
          </a:prstGeom>
          <a:noFill/>
          <a:ln w="9525">
            <a:noFill/>
            <a:miter lim="800000"/>
            <a:headEnd/>
            <a:tailEnd/>
          </a:ln>
          <a:effectLst/>
        </p:spPr>
        <p:txBody>
          <a:bodyPr>
            <a:spAutoFit/>
          </a:bodyPr>
          <a:lstStyle/>
          <a:p>
            <a:pPr>
              <a:spcBef>
                <a:spcPct val="50000"/>
              </a:spcBef>
            </a:pPr>
            <a:r>
              <a:rPr lang="es-ES" sz="2800" dirty="0">
                <a:hlinkClick r:id="rId14"/>
              </a:rPr>
              <a:t>Videos</a:t>
            </a:r>
            <a:endParaRPr lang="es-ES" sz="2800" dirty="0"/>
          </a:p>
        </p:txBody>
      </p:sp>
      <p:sp>
        <p:nvSpPr>
          <p:cNvPr id="14" name="Text Box 26"/>
          <p:cNvSpPr txBox="1">
            <a:spLocks noChangeArrowheads="1"/>
          </p:cNvSpPr>
          <p:nvPr/>
        </p:nvSpPr>
        <p:spPr bwMode="auto">
          <a:xfrm>
            <a:off x="0" y="5445224"/>
            <a:ext cx="1584325" cy="488950"/>
          </a:xfrm>
          <a:prstGeom prst="rect">
            <a:avLst/>
          </a:prstGeom>
          <a:noFill/>
          <a:ln w="9525">
            <a:noFill/>
            <a:miter lim="800000"/>
            <a:headEnd/>
            <a:tailEnd/>
          </a:ln>
          <a:effectLst/>
        </p:spPr>
        <p:txBody>
          <a:bodyPr>
            <a:spAutoFit/>
          </a:bodyPr>
          <a:lstStyle/>
          <a:p>
            <a:pPr>
              <a:spcBef>
                <a:spcPct val="50000"/>
              </a:spcBef>
            </a:pPr>
            <a:r>
              <a:rPr lang="es-ES" sz="2800" dirty="0">
                <a:solidFill>
                  <a:schemeClr val="tx1"/>
                </a:solidFill>
                <a:hlinkClick r:id="rId15"/>
              </a:rPr>
              <a:t>Postales</a:t>
            </a:r>
            <a:endParaRPr lang="es-ES" sz="2800" dirty="0">
              <a:solidFill>
                <a:schemeClr val="tx1"/>
              </a:solidFill>
            </a:endParaRPr>
          </a:p>
        </p:txBody>
      </p:sp>
      <p:sp>
        <p:nvSpPr>
          <p:cNvPr id="15" name="Text Box 29"/>
          <p:cNvSpPr txBox="1">
            <a:spLocks noChangeArrowheads="1"/>
          </p:cNvSpPr>
          <p:nvPr/>
        </p:nvSpPr>
        <p:spPr bwMode="auto">
          <a:xfrm>
            <a:off x="0" y="4293096"/>
            <a:ext cx="4500563" cy="517525"/>
          </a:xfrm>
          <a:prstGeom prst="rect">
            <a:avLst/>
          </a:prstGeom>
          <a:noFill/>
          <a:ln w="9525">
            <a:noFill/>
            <a:miter lim="800000"/>
            <a:headEnd/>
            <a:tailEnd/>
          </a:ln>
          <a:effectLst/>
        </p:spPr>
        <p:txBody>
          <a:bodyPr wrap="none">
            <a:spAutoFit/>
          </a:bodyPr>
          <a:lstStyle/>
          <a:p>
            <a:r>
              <a:rPr lang="es-ES" sz="3000" b="1" i="1" u="none" dirty="0"/>
              <a:t>Más sitios interesantes:</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3000"/>
                                        <p:tgtEl>
                                          <p:spTgt spid="2"/>
                                        </p:tgtEl>
                                        <p:attrNameLst>
                                          <p:attrName>ppt_w</p:attrName>
                                        </p:attrNameLst>
                                      </p:cBhvr>
                                      <p:tavLst>
                                        <p:tav tm="0">
                                          <p:val>
                                            <p:strVal val="ppt_w"/>
                                          </p:val>
                                        </p:tav>
                                        <p:tav tm="100000">
                                          <p:val>
                                            <p:fltVal val="0"/>
                                          </p:val>
                                        </p:tav>
                                      </p:tavLst>
                                    </p:anim>
                                    <p:anim calcmode="lin" valueType="num">
                                      <p:cBhvr>
                                        <p:cTn id="7" dur="3000"/>
                                        <p:tgtEl>
                                          <p:spTgt spid="2"/>
                                        </p:tgtEl>
                                        <p:attrNameLst>
                                          <p:attrName>ppt_h</p:attrName>
                                        </p:attrNameLst>
                                      </p:cBhvr>
                                      <p:tavLst>
                                        <p:tav tm="0">
                                          <p:val>
                                            <p:strVal val="ppt_h"/>
                                          </p:val>
                                        </p:tav>
                                        <p:tav tm="100000">
                                          <p:val>
                                            <p:strVal val="ppt_h"/>
                                          </p:val>
                                        </p:tav>
                                      </p:tavLst>
                                    </p:anim>
                                    <p:set>
                                      <p:cBhvr>
                                        <p:cTn id="8" dur="1" fill="hold">
                                          <p:stCondLst>
                                            <p:cond delay="2999"/>
                                          </p:stCondLst>
                                        </p:cTn>
                                        <p:tgtEl>
                                          <p:spTgt spid="2"/>
                                        </p:tgtEl>
                                        <p:attrNameLst>
                                          <p:attrName>style.visibility</p:attrName>
                                        </p:attrNameLst>
                                      </p:cBhvr>
                                      <p:to>
                                        <p:strVal val="hidden"/>
                                      </p:to>
                                    </p:set>
                                  </p:childTnLst>
                                </p:cTn>
                              </p:par>
                              <p:par>
                                <p:cTn id="9" presetID="16" presetClass="entr" presetSubtype="2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30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in)">
                                      <p:cBhvr>
                                        <p:cTn id="16" dur="3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3"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upRight)">
                                      <p:cBhvr>
                                        <p:cTn id="21" dur="3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20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iterate type="lt">
                                    <p:tmPct val="5000"/>
                                  </p:iterate>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fltVal val="0"/>
                                          </p:val>
                                        </p:tav>
                                        <p:tav tm="100000">
                                          <p:val>
                                            <p:strVal val="#ppt_h"/>
                                          </p:val>
                                        </p:tav>
                                      </p:tavLst>
                                    </p:anim>
                                    <p:anim calcmode="lin" valueType="num">
                                      <p:cBhvr>
                                        <p:cTn id="33" dur="3000" fill="hold"/>
                                        <p:tgtEl>
                                          <p:spTgt spid="7"/>
                                        </p:tgtEl>
                                        <p:attrNameLst>
                                          <p:attrName>style.rotation</p:attrName>
                                        </p:attrNameLst>
                                      </p:cBhvr>
                                      <p:tavLst>
                                        <p:tav tm="0">
                                          <p:val>
                                            <p:fltVal val="90"/>
                                          </p:val>
                                        </p:tav>
                                        <p:tav tm="100000">
                                          <p:val>
                                            <p:fltVal val="0"/>
                                          </p:val>
                                        </p:tav>
                                      </p:tavLst>
                                    </p:anim>
                                    <p:animEffect transition="in" filter="fade">
                                      <p:cBhvr>
                                        <p:cTn id="34" dur="30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23" presetClass="entr" presetSubtype="16"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2000"/>
                                        <p:tgtEl>
                                          <p:spTgt spid="9"/>
                                        </p:tgtEl>
                                      </p:cBhvr>
                                    </p:animEffect>
                                  </p:childTnLst>
                                </p:cTn>
                              </p:par>
                              <p:par>
                                <p:cTn id="46" presetID="10" presetClass="entr" presetSubtype="0"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2000"/>
                                        <p:tgtEl>
                                          <p:spTgt spid="1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fade">
                                      <p:cBhvr>
                                        <p:cTn id="51" dur="2000"/>
                                        <p:tgtEl>
                                          <p:spTgt spid="1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2000"/>
                                        <p:tgtEl>
                                          <p:spTgt spid="13"/>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2000"/>
                                        <p:tgtEl>
                                          <p:spTgt spid="14"/>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3" grpId="0"/>
      <p:bldP spid="14" grpId="0"/>
      <p:bldP spid="15"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319</TotalTime>
  <Words>801</Words>
  <Application>Microsoft Office PowerPoint</Application>
  <PresentationFormat>Presentación en pantalla (4:3)</PresentationFormat>
  <Paragraphs>20</Paragraphs>
  <Slides>22</Slides>
  <Notes>0</Notes>
  <HiddenSlides>0</HiddenSlides>
  <MMClips>1</MMClips>
  <ScaleCrop>false</ScaleCrop>
  <HeadingPairs>
    <vt:vector size="4" baseType="variant">
      <vt:variant>
        <vt:lpstr>Tema</vt:lpstr>
      </vt:variant>
      <vt:variant>
        <vt:i4>1</vt:i4>
      </vt:variant>
      <vt:variant>
        <vt:lpstr>Títulos de diapositiva</vt:lpstr>
      </vt:variant>
      <vt:variant>
        <vt:i4>22</vt:i4>
      </vt:variant>
    </vt:vector>
  </HeadingPairs>
  <TitlesOfParts>
    <vt:vector size="23" baseType="lpstr">
      <vt:lpstr>Tema de Office</vt:lpstr>
      <vt:lpstr>La mágica Bali</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mágica Bali</dc:title>
  <dc:creator>Eliza</dc:creator>
  <cp:lastModifiedBy>Eliza</cp:lastModifiedBy>
  <cp:revision>38</cp:revision>
  <dcterms:created xsi:type="dcterms:W3CDTF">2012-03-27T13:21:47Z</dcterms:created>
  <dcterms:modified xsi:type="dcterms:W3CDTF">2012-03-30T00:08:37Z</dcterms:modified>
</cp:coreProperties>
</file>