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25D3F3-36C5-49F5-A64B-D11908227146}" type="datetimeFigureOut">
              <a:rPr lang="fr-FR" smtClean="0"/>
              <a:t>13/07/2017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C8264-8CBD-4E28-9667-E3C4BBBCF5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3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C8264-8CBD-4E28-9667-E3C4BBBCF5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761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D0A2C-958B-4E63-86B3-C337A497E003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93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7455-E567-4E06-8D18-59685074BB66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9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4CA75-2064-40E2-8487-89F97F1ACBFA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6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38580-F49B-4CDD-A8A0-1F86BC719CFF}" type="datetime1">
              <a:rPr lang="fr-FR" smtClean="0"/>
              <a:t>13/07/2017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50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124C3-B61D-47D7-B899-43BC9D2B00F5}" type="datetime1">
              <a:rPr lang="fr-FR" smtClean="0"/>
              <a:t>13/07/2017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26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A31C9-C7BE-4BD3-AA70-9B9D026B359A}" type="datetime1">
              <a:rPr lang="fr-FR" smtClean="0"/>
              <a:t>13/07/2017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51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6284C-E5D6-42A9-8C4C-86D75812F76A}" type="datetime1">
              <a:rPr lang="fr-FR" smtClean="0"/>
              <a:t>13/07/2017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40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74D-42E5-4CB0-9FDC-155591F31D07}" type="datetime1">
              <a:rPr lang="fr-FR" smtClean="0"/>
              <a:t>13/07/2017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8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7523-8BAA-48FC-AAD9-58D79CF9F462}" type="datetime1">
              <a:rPr lang="fr-FR" smtClean="0"/>
              <a:t>13/07/2017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46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A20A4-D608-4F14-8B75-D93D339C81EA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37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7C447-24FB-4B23-A622-C49B217D4C19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0">
              <a:schemeClr val="accent2">
                <a:lumMod val="0"/>
                <a:lumOff val="100000"/>
              </a:schemeClr>
            </a:gs>
            <a:gs pos="64000">
              <a:schemeClr val="accent2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BDAFC-1AB2-4DCD-B1F0-788C1441ADBA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DA81C-11C9-4BDC-A649-30305E83E8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717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822" y="700803"/>
            <a:ext cx="7980356" cy="545639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2343" y="2711131"/>
            <a:ext cx="2664183" cy="356037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58572" y="637696"/>
            <a:ext cx="10474855" cy="622030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Je compose pour vous avec ma compagne fidèle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accent1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5820-DF6E-4575-9397-2F21D4739396}" type="datetime1">
              <a:rPr lang="fr-FR" smtClean="0"/>
              <a:t>13/07/2017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56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  <p:sndAc>
          <p:stSnd loop="1">
            <p:snd r:embed="rId3" name="06 Ballerina.wav"/>
          </p:stSnd>
        </p:sndAc>
      </p:transition>
    </mc:Choice>
    <mc:Fallback xmlns="">
      <p:transition spd="slow" advClick="0" advTm="9000">
        <p:fade/>
        <p:sndAc>
          <p:stSnd loop="1">
            <p:snd r:embed="rId6" name="06 Baller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7451" y="4391758"/>
            <a:ext cx="10237098" cy="42780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1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Au cœur de Rouen</a:t>
            </a:r>
          </a:p>
          <a:p>
            <a:pPr algn="ctr"/>
            <a:r>
              <a:rPr lang="fr-FR" sz="1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N° 3</a:t>
            </a:r>
            <a:endParaRPr lang="fr-FR" sz="1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7B22E-51A0-4D4A-8CC8-CE27C3D15126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3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143" y="501528"/>
            <a:ext cx="8149713" cy="54331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D8151-27EB-4CAB-A189-E9A23B9EB752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3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61921" y="-21692"/>
            <a:ext cx="28681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Place jeanne d’arc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689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245" y="405665"/>
            <a:ext cx="8293509" cy="55290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CFFBB-AFA2-4963-A9BD-C3B3578E22F3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4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61921" y="7530"/>
            <a:ext cx="28681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Place jeanne d’arc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513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4713" y="412955"/>
            <a:ext cx="8282573" cy="55217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482E9-8B2D-4DED-A9EF-1A783B4CF78E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5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875904" y="-8725"/>
            <a:ext cx="44401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</a:t>
            </a:r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glise jeanne d’arc à l’arrière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9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403" y="485876"/>
            <a:ext cx="8173191" cy="54487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B7CB-0F65-4CB3-A88A-F027DD176D0A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6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672654" y="2725"/>
            <a:ext cx="68189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Jardin du souvenir et lieux ou elle fut brûlée 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248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412571" y="1462289"/>
            <a:ext cx="5366857" cy="35779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DD890-9492-40A3-9811-C54B3605B174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7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54433" y="44593"/>
            <a:ext cx="48831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Lieux ou fut brûlée jeanne d’arc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607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826" y="556426"/>
            <a:ext cx="8244348" cy="54962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60379-A16E-4A50-9F43-D7557F3F2078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33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695" y="487598"/>
            <a:ext cx="8170607" cy="54470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9E505-4F9F-4097-ADD4-93505DCB228F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55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6450" y="575270"/>
            <a:ext cx="8039100" cy="5359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0DDB-0BEE-4350-89B1-85B9559467E3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6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017" y="633360"/>
            <a:ext cx="7951965" cy="53013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FE3F-46DC-4F75-88B3-9C7518D1E4B6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11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516175" y="56352"/>
            <a:ext cx="31596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Rue du gros horloge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688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53246" y="1196750"/>
            <a:ext cx="5685506" cy="37903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C4B66-8F08-47DD-815D-DA06F205D2C5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16175" y="-148970"/>
            <a:ext cx="31596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Rue du gros horloge</a:t>
            </a:r>
          </a:p>
        </p:txBody>
      </p:sp>
    </p:spTree>
    <p:extLst>
      <p:ext uri="{BB962C8B-B14F-4D97-AF65-F5344CB8AC3E}">
        <p14:creationId xmlns:p14="http://schemas.microsoft.com/office/powerpoint/2010/main" val="238018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64309" y="1327359"/>
            <a:ext cx="5663379" cy="37755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FC88-AE3D-454A-8156-3F87127231CE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13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21044" y="-78203"/>
            <a:ext cx="29499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Place jeanne d’arc 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390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71684" y="1330717"/>
            <a:ext cx="5648631" cy="37657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F65D0-D805-498C-9533-A9E7DE8E421A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14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516176" y="-31552"/>
            <a:ext cx="31596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Rue du gros horloge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97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86432" y="1252058"/>
            <a:ext cx="5619135" cy="37460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088D9-8C6F-4322-9DB2-B12D1AB3D096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15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544286" y="-106144"/>
            <a:ext cx="31596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Rue du gros horloge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925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320394" y="1308663"/>
            <a:ext cx="5551209" cy="37008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DC9C1-7A82-41BD-A018-4CF5F3231AE9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7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080" y="501444"/>
            <a:ext cx="8149839" cy="54332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50A7-53DC-4D96-85BF-D2A0ECCA1B13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17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56502" y="-21776"/>
            <a:ext cx="28789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Vers la Cathédrale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054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A7455-E567-4E06-8D18-59685074BB66}" type="datetime1">
              <a:rPr lang="fr-FR" smtClean="0"/>
              <a:t>13/07/2017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18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24030" y="167937"/>
            <a:ext cx="11343939" cy="63709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PPSX réalisé avec mes propres photos</a:t>
            </a:r>
          </a:p>
          <a:p>
            <a:pPr algn="ctr"/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Prises en avril 2017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C’est pas de la photo 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HD 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malgré que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deux dames l’exigent de planète</a:t>
            </a:r>
          </a:p>
          <a:p>
            <a:pPr algn="ctr"/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Mais , au </a:t>
            </a:r>
            <a:r>
              <a:rPr lang="fr-FR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moin</a:t>
            </a:r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 j’ai le mérite de me déplacer</a:t>
            </a:r>
          </a:p>
          <a:p>
            <a:pPr algn="ctr"/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 et de les prendre moi-même !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Mise en garde à ses deux dames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sinon je publie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 leurs noms et leurs situations géographique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 au vue de tout le monde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Et que je n’hésiterais pas , et de ne pas croire que vous êtres les meilleurs ?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Un peut de modestie mes dames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Chacun fait suivant ses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possiblités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 bien sur !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805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6753" y="5934670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2026" y="702446"/>
            <a:ext cx="7983268" cy="54563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5791" y="2697684"/>
            <a:ext cx="2664183" cy="356037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83205" y="3934122"/>
            <a:ext cx="4842992" cy="24622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Kénavo</a:t>
            </a:r>
            <a:endParaRPr lang="fr-FR" sz="1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2650" y="617525"/>
            <a:ext cx="8424102" cy="750883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PPS Lande Juin 2017 photos perso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5AA1-1FC3-4690-95DF-6F3A36A2CE1B}" type="datetime1">
              <a:rPr lang="fr-FR" smtClean="0"/>
              <a:t>13/07/2017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juin 2017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DA81C-11C9-4BDC-A649-30305E83E83F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1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9000">
        <p14:vortex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7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68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85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86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93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94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9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387</Words>
  <Application>Microsoft Office PowerPoint</Application>
  <PresentationFormat>Grand écran</PresentationFormat>
  <Paragraphs>104</Paragraphs>
  <Slides>19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Alain-Leone</dc:creator>
  <cp:lastModifiedBy>Alain-Leone</cp:lastModifiedBy>
  <cp:revision>11</cp:revision>
  <dcterms:created xsi:type="dcterms:W3CDTF">2017-06-23T18:51:08Z</dcterms:created>
  <dcterms:modified xsi:type="dcterms:W3CDTF">2017-07-13T16:15:34Z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