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</p:sldIdLst>
  <p:sldSz cx="12192000" cy="6858000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HX1ZS+wMd4Ut4zyTnLESw==" hashData="0XJ2DsN/c79ln7n6Q/t2J0r7LOJFj/UnXQdkvPbtZ+ZTj2ft8EgBVW+4KxS+2R7H38cKW9hwy4AVFYKERr4xm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5F6A51-6685-4FBF-AED4-206113448B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179181C-426A-438B-BEBF-7B2758D869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2C0E941-BF9F-4F16-A021-DBF36B3D9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6F2D70-32D9-4FD7-B91B-EBC671AD1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EEAC460-4274-4865-B56B-D0AD26AD4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625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D8BD9B-0600-4D0E-9643-1486754EB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27A2077-CE95-4CD6-930F-94588B46E0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2B202DF-3A40-4195-A86F-6A1DA2FB0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47CE38F-1551-4B4E-AB2F-395EEA508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D0D3D84-4FE4-4770-B6D5-DF6B9DD20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6437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B9B1C2-C0A8-4EF2-A5ED-043B58647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D8053A4-FC34-410B-81A0-469A767BF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C4DAAF-FA51-4E05-8B16-B841C3137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8ABDE00-621B-4321-A591-C2C6C11B1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09B6762-1C2C-4E74-9C31-C642CAB2B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1949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C3D1BD4-6CD9-4683-9BBA-9F01ED96A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A8FFD71-641B-4BD2-9754-5CD29CB2EB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0160150-7032-42D9-810F-E907D88DB5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85ED37E-B0E3-4B41-AFF1-5B85D2C24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54BF83B-F49A-4088-836E-957EC6D51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09C230A-22B3-4DA1-AD52-2A5D41169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740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D4EFB9-5353-4796-9ADE-83F1C5891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3EBB00-EC2E-45C1-A7CE-A1D754813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0484EDE-0267-494B-AD93-027B66A15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0560D03-EDC0-4996-9495-B66D13DE08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4A6B02E-96B2-48B8-AD98-329E0CB9BA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A40DC05-E52D-4E97-9AF7-7E05CEBB9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4D584C9-CFDD-48E0-AD3D-63FEE9D57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BC9C006-C8FF-4D8B-AACC-C0B9B630B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6074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788891-30FE-4A36-89DB-3B62E682D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892C34D-9513-408A-BFBB-605E8BF9C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267B14B-B520-4440-B7CE-406678044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FCF09AD-AE98-47E2-87BD-B8B98A8BB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597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BFBB82F-0DFE-4393-B26B-E1EEFF0E0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FED1CF5-BD3A-4882-BE9B-36F5BBE19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AB9BF02-4573-4CF1-B886-B01260BEE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07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DC00CE-DCE9-4328-90CC-59A9B0C69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B4F8613-534F-4F0B-A0F1-833D98294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0E275CD-027B-437F-803E-2CD3A0BA33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E40ED28-E802-4F67-90D3-EB580DB77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C7653DD-9EF8-478A-9E54-84706D108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B1D37B9-F318-4940-9582-66BE8618D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94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4D25F9-7F72-463E-8510-8661CB104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ED6EE89-4681-4769-BCBC-B647F96C3E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2170AF8-1218-4B79-8004-27F8E71FD8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4D24740-B4E9-4CB1-8097-8B8F42B78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1BBDAF-F9E7-4764-996A-479848008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D3C186D-65E4-4127-BEF8-D582119A5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7044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0FFE1F-F846-43E7-902B-6F86A2BB4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2ACD116-DD57-4BEA-97B2-FE33D30550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2CDA226-EC3F-4355-9762-AD503B064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0B5FCC6-376B-4A5B-9419-C55AFF4BA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B9D4D6B-B1D9-4593-8E6C-746B270BB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359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E14C8116-F6E5-499C-AC2D-3918FF6CA2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F741C1C-02D4-44BE-A1F9-31B1A70B9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42CCCD8-A765-4880-A0AA-A81453553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C6AF9F3-199F-4D74-993D-0A902B996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3843141-2AA2-45CA-B0C4-F5E49EFA6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6316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A63E2A7-678C-4552-A8ED-4DB087825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7CEEA57-3BFB-4E00-AC88-70D080CB3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F1C70D0-6553-498C-AFD9-EBD4FF482F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9AC64-613C-4A93-972E-498491A1458A}" type="datetimeFigureOut">
              <a:rPr lang="nl-NL" smtClean="0"/>
              <a:t>10-7-2017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6979B0-B997-4EFF-A409-6C2C012A65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C1F04D-6B5E-40C4-805C-B5CB89F18A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4E8EE-9636-4268-9A87-368C52FC5E3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01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104_1680_948 (Kopie)">
            <a:extLst>
              <a:ext uri="{FF2B5EF4-FFF2-40B4-BE49-F238E27FC236}">
                <a16:creationId xmlns:a16="http://schemas.microsoft.com/office/drawing/2014/main" id="{84E12A90-B452-4937-8290-F0A5AFFD96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9778B8D-CB3A-4CD2-8CD5-2631823B2435}"/>
              </a:ext>
            </a:extLst>
          </p:cNvPr>
          <p:cNvSpPr/>
          <p:nvPr/>
        </p:nvSpPr>
        <p:spPr>
          <a:xfrm>
            <a:off x="4134277" y="5206299"/>
            <a:ext cx="392344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9600" dirty="0">
                <a:latin typeface="Adobe Garamond Pro Bold" panose="02020702060506020403" pitchFamily="18" charset="0"/>
              </a:rPr>
              <a:t>Algarve</a:t>
            </a:r>
          </a:p>
        </p:txBody>
      </p:sp>
    </p:spTree>
    <p:extLst>
      <p:ext uri="{BB962C8B-B14F-4D97-AF65-F5344CB8AC3E}">
        <p14:creationId xmlns:p14="http://schemas.microsoft.com/office/powerpoint/2010/main" val="210597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ndAc>
          <p:stSnd>
            <p:snd r:embed="rId2" name="Johnny Guitar.wav"/>
          </p:stSnd>
        </p:sndAc>
      </p:transition>
    </mc:Choice>
    <mc:Fallback>
      <p:transition spd="slow" advTm="7000">
        <p:sndAc>
          <p:stSnd>
            <p:snd r:embed="rId2" name="Johnny Guit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461_105_Algarve-2013 (Kopie)">
            <a:extLst>
              <a:ext uri="{FF2B5EF4-FFF2-40B4-BE49-F238E27FC236}">
                <a16:creationId xmlns:a16="http://schemas.microsoft.com/office/drawing/2014/main" id="{7A742E17-A905-4288-9AA7-10106F53E9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24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015-03-31-1427831827-2168104-AlgarveCoastBig (Kopie)">
            <a:extLst>
              <a:ext uri="{FF2B5EF4-FFF2-40B4-BE49-F238E27FC236}">
                <a16:creationId xmlns:a16="http://schemas.microsoft.com/office/drawing/2014/main" id="{D5D1052A-1E60-48E1-8EC2-D47AE53BBB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7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607602_1680_948 (Kopie)">
            <a:extLst>
              <a:ext uri="{FF2B5EF4-FFF2-40B4-BE49-F238E27FC236}">
                <a16:creationId xmlns:a16="http://schemas.microsoft.com/office/drawing/2014/main" id="{9C00082D-5580-4DEC-8E3F-43652F792E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92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27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lgarve_19 (Kopie)">
            <a:extLst>
              <a:ext uri="{FF2B5EF4-FFF2-40B4-BE49-F238E27FC236}">
                <a16:creationId xmlns:a16="http://schemas.microsoft.com/office/drawing/2014/main" id="{B502EB6B-1CB8-45C2-8D5F-802B038C2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0012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8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lgarve_attractions_silves-xlarge (Kopie)">
            <a:extLst>
              <a:ext uri="{FF2B5EF4-FFF2-40B4-BE49-F238E27FC236}">
                <a16:creationId xmlns:a16="http://schemas.microsoft.com/office/drawing/2014/main" id="{4F1CBB00-F83F-4C39-91EE-7944B86131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5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lgarve_Coast_attr_8 (Kopie)">
            <a:extLst>
              <a:ext uri="{FF2B5EF4-FFF2-40B4-BE49-F238E27FC236}">
                <a16:creationId xmlns:a16="http://schemas.microsoft.com/office/drawing/2014/main" id="{BDBFF826-D22F-4FD8-A6D6-41A3A2A3E6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53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lgarve2 (Kopie)">
            <a:extLst>
              <a:ext uri="{FF2B5EF4-FFF2-40B4-BE49-F238E27FC236}">
                <a16:creationId xmlns:a16="http://schemas.microsoft.com/office/drawing/2014/main" id="{96D5B230-746E-4947-9D7C-529B2CA942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33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lgarve-carvoeiro (Kopie)">
            <a:extLst>
              <a:ext uri="{FF2B5EF4-FFF2-40B4-BE49-F238E27FC236}">
                <a16:creationId xmlns:a16="http://schemas.microsoft.com/office/drawing/2014/main" id="{06DA54FF-CA76-43B9-B45F-CFF9CF3E50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118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lgarve-coast-portugal-2 (Kopie)">
            <a:extLst>
              <a:ext uri="{FF2B5EF4-FFF2-40B4-BE49-F238E27FC236}">
                <a16:creationId xmlns:a16="http://schemas.microsoft.com/office/drawing/2014/main" id="{01E5BF84-ED54-4369-BAA3-4C6A598753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10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each_Access_at_Sheraton_Algarve-1 (Kopie)">
            <a:extLst>
              <a:ext uri="{FF2B5EF4-FFF2-40B4-BE49-F238E27FC236}">
                <a16:creationId xmlns:a16="http://schemas.microsoft.com/office/drawing/2014/main" id="{EF5888BE-FF2A-4324-BAFA-D08917E314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74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each-carvoeiro-algarve-portugal (Kopie)">
            <a:extLst>
              <a:ext uri="{FF2B5EF4-FFF2-40B4-BE49-F238E27FC236}">
                <a16:creationId xmlns:a16="http://schemas.microsoft.com/office/drawing/2014/main" id="{FECA513A-53F4-4C26-B397-4638BC0BC6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2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benagil-beach-algarve (Kopie)">
            <a:extLst>
              <a:ext uri="{FF2B5EF4-FFF2-40B4-BE49-F238E27FC236}">
                <a16:creationId xmlns:a16="http://schemas.microsoft.com/office/drawing/2014/main" id="{7EBAAF8E-27C0-4D61-9F18-9178D67531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69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caves-algarve-portugal (Kopie)">
            <a:extLst>
              <a:ext uri="{FF2B5EF4-FFF2-40B4-BE49-F238E27FC236}">
                <a16:creationId xmlns:a16="http://schemas.microsoft.com/office/drawing/2014/main" id="{4A6F57D1-7597-460F-BCA5-FC2214DEF3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24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DSCF8640 (Kopie)">
            <a:extLst>
              <a:ext uri="{FF2B5EF4-FFF2-40B4-BE49-F238E27FC236}">
                <a16:creationId xmlns:a16="http://schemas.microsoft.com/office/drawing/2014/main" id="{8905917E-68B6-43DC-B583-13AC782C57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16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DSCN0564 (Kopie)">
            <a:extLst>
              <a:ext uri="{FF2B5EF4-FFF2-40B4-BE49-F238E27FC236}">
                <a16:creationId xmlns:a16="http://schemas.microsoft.com/office/drawing/2014/main" id="{8E381F94-93EF-4300-AD9B-99B1F2870C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0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EUROPEMEDITERRANEANPORTUGALALGARVEALBUFEIRARES_000172.wdp (Kopie)">
            <a:extLst>
              <a:ext uri="{FF2B5EF4-FFF2-40B4-BE49-F238E27FC236}">
                <a16:creationId xmlns:a16="http://schemas.microsoft.com/office/drawing/2014/main" id="{10BDAB5A-FD4E-4EA0-871D-AAA11010E2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91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Faro_Algarve_Portugal_ilha_barreta (Kopie)">
            <a:extLst>
              <a:ext uri="{FF2B5EF4-FFF2-40B4-BE49-F238E27FC236}">
                <a16:creationId xmlns:a16="http://schemas.microsoft.com/office/drawing/2014/main" id="{00CC202B-3378-4FCD-A301-4E9B720D39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95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Faro-algarve-142 (Kopie)">
            <a:extLst>
              <a:ext uri="{FF2B5EF4-FFF2-40B4-BE49-F238E27FC236}">
                <a16:creationId xmlns:a16="http://schemas.microsoft.com/office/drawing/2014/main" id="{E4B402AF-9387-495A-AF6A-510F990ED4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Lagos-Algarve-View (Kopie)">
            <a:extLst>
              <a:ext uri="{FF2B5EF4-FFF2-40B4-BE49-F238E27FC236}">
                <a16:creationId xmlns:a16="http://schemas.microsoft.com/office/drawing/2014/main" id="{B560F55D-0A52-4EBD-9C75-915E92DCEE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92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lagos-–-historischer-hotspot-der-algarve-view-on-lagos-in-portugal-451- (Kopie)">
            <a:extLst>
              <a:ext uri="{FF2B5EF4-FFF2-40B4-BE49-F238E27FC236}">
                <a16:creationId xmlns:a16="http://schemas.microsoft.com/office/drawing/2014/main" id="{1C59D8A8-322B-4326-961A-AAE1FF906A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0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naamloos (Kopie)">
            <a:extLst>
              <a:ext uri="{FF2B5EF4-FFF2-40B4-BE49-F238E27FC236}">
                <a16:creationId xmlns:a16="http://schemas.microsoft.com/office/drawing/2014/main" id="{29B8F170-F402-47D8-AB07-63D1AA6634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175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nature-wallpaper-125 (Kopie)">
            <a:extLst>
              <a:ext uri="{FF2B5EF4-FFF2-40B4-BE49-F238E27FC236}">
                <a16:creationId xmlns:a16="http://schemas.microsoft.com/office/drawing/2014/main" id="{7DBB3CD1-9400-43D9-A2C8-3F07166844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04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ponta-da-piedade-lagos-portugal-grotten-tour-algarve-1 (Kopie)">
            <a:extLst>
              <a:ext uri="{FF2B5EF4-FFF2-40B4-BE49-F238E27FC236}">
                <a16:creationId xmlns:a16="http://schemas.microsoft.com/office/drawing/2014/main" id="{D85F55EF-26C9-4927-AEB0-0B5A84041D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8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pontapiedade1 (Kopie)">
            <a:extLst>
              <a:ext uri="{FF2B5EF4-FFF2-40B4-BE49-F238E27FC236}">
                <a16:creationId xmlns:a16="http://schemas.microsoft.com/office/drawing/2014/main" id="{3C8BCCEC-0CE0-40E0-B059-B2841DACB5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280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portimao (Kopie)">
            <a:extLst>
              <a:ext uri="{FF2B5EF4-FFF2-40B4-BE49-F238E27FC236}">
                <a16:creationId xmlns:a16="http://schemas.microsoft.com/office/drawing/2014/main" id="{F04679D5-0EE6-4D8B-865B-65EEF832CE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9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66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portugalsko-algarve-2_1200x0 (Kopie)">
            <a:extLst>
              <a:ext uri="{FF2B5EF4-FFF2-40B4-BE49-F238E27FC236}">
                <a16:creationId xmlns:a16="http://schemas.microsoft.com/office/drawing/2014/main" id="{2D73DEF7-2837-4645-9330-2AFC712D6C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24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strand-falesia-groot (Kopie)">
            <a:extLst>
              <a:ext uri="{FF2B5EF4-FFF2-40B4-BE49-F238E27FC236}">
                <a16:creationId xmlns:a16="http://schemas.microsoft.com/office/drawing/2014/main" id="{85AE7AB3-C702-4380-B245-21B97A31B1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6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urlaubsguru.de_algarve_portugal_183809465 (Kopie)">
            <a:extLst>
              <a:ext uri="{FF2B5EF4-FFF2-40B4-BE49-F238E27FC236}">
                <a16:creationId xmlns:a16="http://schemas.microsoft.com/office/drawing/2014/main" id="{278620EF-7F6E-4EF3-B1BA-EA2C711EAB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231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urlaubsguru.de_algarve-kracher-hotel-studio-171 (Kopie)">
            <a:extLst>
              <a:ext uri="{FF2B5EF4-FFF2-40B4-BE49-F238E27FC236}">
                <a16:creationId xmlns:a16="http://schemas.microsoft.com/office/drawing/2014/main" id="{6E581F25-BF92-4B9F-8391-F4A1A2AD09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CD37838B-64CA-4F6B-96F6-AD6BDEFC3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185" y="6525087"/>
            <a:ext cx="2085815" cy="21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1</Words>
  <Application>Microsoft Office PowerPoint</Application>
  <PresentationFormat>Breedbeeld</PresentationFormat>
  <Paragraphs>1</Paragraphs>
  <Slides>30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30</vt:i4>
      </vt:variant>
    </vt:vector>
  </HeadingPairs>
  <TitlesOfParts>
    <vt:vector size="35" baseType="lpstr">
      <vt:lpstr>Adobe Garamond Pro Bold</vt:lpstr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2017-07-10T14:12:13Z</dcterms:created>
  <dcterms:modified xsi:type="dcterms:W3CDTF">2017-07-10T14:32:55Z</dcterms:modified>
</cp:coreProperties>
</file>