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GfHq38ja788zPaluqz6uQ==" hashData="sL9LrRsMtQR5iP5THhNtOkSkV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88" autoAdjust="0"/>
    <p:restoredTop sz="94660"/>
  </p:normalViewPr>
  <p:slideViewPr>
    <p:cSldViewPr>
      <p:cViewPr varScale="1">
        <p:scale>
          <a:sx n="65" d="100"/>
          <a:sy n="65" d="100"/>
        </p:scale>
        <p:origin x="-13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849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5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5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58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46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43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594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8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27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26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5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221-F6A4-471C-86CE-EB4023BBA53F}" type="datetimeFigureOut">
              <a:rPr lang="fr-FR" smtClean="0"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7C933-B06A-456B-A6B3-001C0E94CA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454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py16.net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FFF200"/>
            </a:gs>
            <a:gs pos="95000">
              <a:srgbClr val="FF0300"/>
            </a:gs>
            <a:gs pos="88000">
              <a:srgbClr val="4D0808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331640" y="980728"/>
            <a:ext cx="64087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rgbClr val="00206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Un hôtel haut dans le ciel</a:t>
            </a:r>
          </a:p>
          <a:p>
            <a:pPr algn="ctr"/>
            <a:r>
              <a:rPr lang="fr-FR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Ritz-Carlton, Hong Kong est un hôtel de cinq étoiles dans le Centre Commercial International, West Kowloon, Hong Kong. </a:t>
            </a:r>
          </a:p>
          <a:p>
            <a:pPr algn="ctr"/>
            <a:r>
              <a:rPr lang="fr-FR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luxueux hôtel 5 étoiles fournit à ses clients un accès facile à tous ce que Hong Kong peut offrir.</a:t>
            </a:r>
          </a:p>
          <a:p>
            <a:pPr algn="ctr"/>
            <a:r>
              <a:rPr lang="fr-FR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occupe les étages de 102 à 118 du Centre de Commerce International appartenant à Sun Hung Kai propriétés, 312 chambres à 490 mètres de haut, ce qui en faisait le plus haut hôtel du monde jusqu'à ce que le JW Marriott Marquis soit ouvert à Dubaï, l'hôtel dispose d'un bar et une piscine situées sur la 118e étage, qui est la plus haute piscine dans le monde.</a:t>
            </a:r>
          </a:p>
          <a:p>
            <a:pPr algn="ctr"/>
            <a:r>
              <a:rPr lang="fr-FR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Cet hôtel est un véritable chef-d'œuvre moderne qui offre parmi la plus grande cuisine chinoise.</a:t>
            </a:r>
          </a:p>
          <a:p>
            <a:pPr algn="ctr"/>
            <a:r>
              <a:rPr lang="fr-FR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 ce qui est véritablement fascinant est le design d'intérieur riche et luxueux, qui donne à chaque client l'impression qu'ils visitent un palais moderne</a:t>
            </a:r>
            <a:r>
              <a:rPr lang="fr-FR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fr-FR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547664" y="5661248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Diaporama manuel, avancez a votre </a:t>
            </a:r>
            <a:r>
              <a:rPr lang="fr-FR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rythme</a:t>
            </a:r>
            <a:endParaRPr lang="fr-FR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861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 loop="1">
            <p:snd r:embed="rId2" name="MelodieAsiatique.wav"/>
          </p:stSnd>
        </p:sndAc>
      </p:transition>
    </mc:Choice>
    <mc:Fallback>
      <p:transition spd="slow">
        <p:circle/>
        <p:sndAc>
          <p:stSnd loop="1">
            <p:snd r:embed="rId2" name="MelodieAsiatiqu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299" y="764704"/>
            <a:ext cx="7296811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1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64704"/>
            <a:ext cx="7272808" cy="545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31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28700"/>
            <a:ext cx="7272808" cy="545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53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728700"/>
            <a:ext cx="7344816" cy="550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3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95" y="692696"/>
            <a:ext cx="7392821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74694"/>
            <a:ext cx="7416824" cy="556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1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74694"/>
            <a:ext cx="7416824" cy="556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8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74694"/>
            <a:ext cx="7416824" cy="556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02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48883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2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692696"/>
            <a:ext cx="7416825" cy="556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95" y="692696"/>
            <a:ext cx="748883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692696"/>
            <a:ext cx="7392821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2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692696"/>
            <a:ext cx="7392821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7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692696"/>
            <a:ext cx="7392821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52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692696"/>
            <a:ext cx="7392821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4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48883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8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95936" y="4293096"/>
            <a:ext cx="4176464" cy="2304256"/>
          </a:xfrm>
          <a:prstGeom prst="rect">
            <a:avLst/>
          </a:prstGeom>
          <a:noFill/>
        </p:spPr>
        <p:txBody>
          <a:bodyPr wrap="square" rtlCol="0">
            <a:prstTxWarp prst="textButtonPour">
              <a:avLst/>
            </a:prstTxWarp>
            <a:spAutoFit/>
            <a:scene3d>
              <a:camera prst="perspectiveRelaxed"/>
              <a:lightRig rig="threePt" dir="t"/>
            </a:scene3d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Montage réalisation</a:t>
            </a:r>
            <a: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fr-FR" sz="1600" u="sng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http://www.papy16.net/</a:t>
            </a:r>
            <a:r>
              <a:rPr lang="fr-FR" sz="16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sz="16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fr-FR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20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Photos Baba </a:t>
            </a:r>
            <a:r>
              <a:rPr lang="fr-FR" sz="2000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Mail</a:t>
            </a:r>
            <a:endParaRPr lang="fr-FR" sz="2000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812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Thème4</Template>
  <TotalTime>18</TotalTime>
  <Words>174</Words>
  <Application>Microsoft Office PowerPoint</Application>
  <PresentationFormat>Affichage à l'écran (4:3)</PresentationFormat>
  <Paragraphs>8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Thème4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Papy 16</dc:creator>
  <cp:lastModifiedBy>Papy 16</cp:lastModifiedBy>
  <cp:revision>6</cp:revision>
  <dcterms:created xsi:type="dcterms:W3CDTF">2013-12-11T10:08:19Z</dcterms:created>
  <dcterms:modified xsi:type="dcterms:W3CDTF">2013-12-11T10:27:04Z</dcterms:modified>
</cp:coreProperties>
</file>