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sldIdLst>
    <p:sldId id="256" r:id="rId2"/>
    <p:sldId id="257" r:id="rId3"/>
    <p:sldId id="269" r:id="rId4"/>
    <p:sldId id="271" r:id="rId5"/>
    <p:sldId id="274" r:id="rId6"/>
    <p:sldId id="273" r:id="rId7"/>
    <p:sldId id="300" r:id="rId8"/>
    <p:sldId id="270" r:id="rId9"/>
    <p:sldId id="301" r:id="rId10"/>
    <p:sldId id="302" r:id="rId11"/>
    <p:sldId id="277" r:id="rId12"/>
    <p:sldId id="290" r:id="rId13"/>
    <p:sldId id="268" r:id="rId14"/>
    <p:sldId id="264" r:id="rId15"/>
    <p:sldId id="272" r:id="rId16"/>
    <p:sldId id="278" r:id="rId17"/>
    <p:sldId id="266" r:id="rId18"/>
    <p:sldId id="276" r:id="rId19"/>
    <p:sldId id="291" r:id="rId20"/>
    <p:sldId id="275" r:id="rId21"/>
    <p:sldId id="280" r:id="rId22"/>
    <p:sldId id="265" r:id="rId23"/>
    <p:sldId id="282" r:id="rId24"/>
    <p:sldId id="320" r:id="rId25"/>
    <p:sldId id="308" r:id="rId26"/>
    <p:sldId id="283" r:id="rId27"/>
    <p:sldId id="281" r:id="rId28"/>
    <p:sldId id="288" r:id="rId29"/>
    <p:sldId id="289" r:id="rId30"/>
    <p:sldId id="292" r:id="rId31"/>
    <p:sldId id="293" r:id="rId32"/>
    <p:sldId id="294" r:id="rId33"/>
    <p:sldId id="319" r:id="rId34"/>
    <p:sldId id="295" r:id="rId35"/>
    <p:sldId id="296" r:id="rId36"/>
    <p:sldId id="286" r:id="rId37"/>
    <p:sldId id="299" r:id="rId38"/>
    <p:sldId id="297" r:id="rId39"/>
    <p:sldId id="305" r:id="rId40"/>
    <p:sldId id="304" r:id="rId41"/>
    <p:sldId id="307" r:id="rId42"/>
    <p:sldId id="309" r:id="rId43"/>
    <p:sldId id="310" r:id="rId44"/>
    <p:sldId id="311" r:id="rId45"/>
    <p:sldId id="312" r:id="rId46"/>
    <p:sldId id="315" r:id="rId47"/>
    <p:sldId id="313" r:id="rId48"/>
    <p:sldId id="314" r:id="rId49"/>
    <p:sldId id="316" r:id="rId50"/>
    <p:sldId id="317" r:id="rId51"/>
    <p:sldId id="318" r:id="rId52"/>
    <p:sldId id="322" r:id="rId53"/>
    <p:sldId id="323" r:id="rId54"/>
    <p:sldId id="324" r:id="rId55"/>
    <p:sldId id="325" r:id="rId56"/>
    <p:sldId id="326" r:id="rId57"/>
    <p:sldId id="327" r:id="rId58"/>
    <p:sldId id="287" r:id="rId59"/>
    <p:sldId id="260" r:id="rId6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0000"/>
    <a:srgbClr val="CC6600"/>
    <a:srgbClr val="66CCFF"/>
    <a:srgbClr val="969696"/>
    <a:srgbClr val="0000FF"/>
    <a:srgbClr val="66FF33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78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altLang="fr-FR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 altLang="fr-FR"/>
          </a:p>
        </p:txBody>
      </p:sp>
      <p:sp>
        <p:nvSpPr>
          <p:cNvPr id="798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98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altLang="fr-FR"/>
          </a:p>
        </p:txBody>
      </p:sp>
      <p:sp>
        <p:nvSpPr>
          <p:cNvPr id="798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1B80B75-044A-486F-A260-745E54091BE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98532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6A27C9-D764-4A44-B331-C6AC54C61E7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16203345"/>
      </p:ext>
    </p:extLst>
  </p:cSld>
  <p:clrMapOvr>
    <a:masterClrMapping/>
  </p:clrMapOvr>
  <p:transition advClick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0BAAE8-5A6D-4ED3-949E-CD4FACE5DDE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6674678"/>
      </p:ext>
    </p:extLst>
  </p:cSld>
  <p:clrMapOvr>
    <a:masterClrMapping/>
  </p:clrMapOvr>
  <p:transition advClick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9457DE-D667-4F41-9B27-5AA46EADF65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5885671"/>
      </p:ext>
    </p:extLst>
  </p:cSld>
  <p:clrMapOvr>
    <a:masterClrMapping/>
  </p:clrMapOvr>
  <p:transition advClick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59D8A7-74A2-4671-8F5D-C7FD39C9329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03144909"/>
      </p:ext>
    </p:extLst>
  </p:cSld>
  <p:clrMapOvr>
    <a:masterClrMapping/>
  </p:clrMapOvr>
  <p:transition advClick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C557D9-A6A6-41E2-BF44-8FFFE9CD9F4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16384867"/>
      </p:ext>
    </p:extLst>
  </p:cSld>
  <p:clrMapOvr>
    <a:masterClrMapping/>
  </p:clrMapOvr>
  <p:transition advClick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9C7D4F-ECA9-4F60-8629-5570AB7EA73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9433554"/>
      </p:ext>
    </p:extLst>
  </p:cSld>
  <p:clrMapOvr>
    <a:masterClrMapping/>
  </p:clrMapOvr>
  <p:transition advClick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300BAD-B036-4B54-AF6A-94B774039FC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83780747"/>
      </p:ext>
    </p:extLst>
  </p:cSld>
  <p:clrMapOvr>
    <a:masterClrMapping/>
  </p:clrMapOvr>
  <p:transition advClick="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5684A-C173-47F8-857F-A9BA91EDA3B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99681165"/>
      </p:ext>
    </p:extLst>
  </p:cSld>
  <p:clrMapOvr>
    <a:masterClrMapping/>
  </p:clrMapOvr>
  <p:transition advClick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30DA87-6083-4CB0-8E87-F8A55CB495E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995038"/>
      </p:ext>
    </p:extLst>
  </p:cSld>
  <p:clrMapOvr>
    <a:masterClrMapping/>
  </p:clrMapOvr>
  <p:transition advClick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E29251-94CC-4206-9CEB-75C5FE90220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3287890"/>
      </p:ext>
    </p:extLst>
  </p:cSld>
  <p:clrMapOvr>
    <a:masterClrMapping/>
  </p:clrMapOvr>
  <p:transition advClick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DFABEF-551C-4F28-94B8-C3252B0DC3D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66038216"/>
      </p:ext>
    </p:extLst>
  </p:cSld>
  <p:clrMapOvr>
    <a:masterClrMapping/>
  </p:clrMapOvr>
  <p:transition advClick="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A965D42-3DAB-4C40-9F2A-84F3D473AB12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slide" Target="slide3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slide" Target="slide2.xml"/><Relationship Id="rId4" Type="http://schemas.openxmlformats.org/officeDocument/2006/relationships/image" Target="../media/image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a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79388" y="115888"/>
            <a:ext cx="6481762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fr-FR" sz="7200" b="1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Monuments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07950" y="1268413"/>
            <a:ext cx="5688013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fr-FR" sz="7200" b="1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parisiens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07950" y="1052513"/>
            <a:ext cx="25193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fr-FR" sz="3600" b="1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&amp; sites</a:t>
            </a:r>
          </a:p>
        </p:txBody>
      </p:sp>
      <p:pic>
        <p:nvPicPr>
          <p:cNvPr id="2056" name="Picture 8" descr="Patagon diaporama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624513"/>
            <a:ext cx="2663825" cy="111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804025" y="6583363"/>
            <a:ext cx="23399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200">
                <a:solidFill>
                  <a:srgbClr val="FFFF00"/>
                </a:solidFill>
              </a:rPr>
              <a:t>5KNA Productions 2013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 rot="-678273">
            <a:off x="6804025" y="908050"/>
            <a:ext cx="2016125" cy="1095375"/>
          </a:xfrm>
          <a:prstGeom prst="rect">
            <a:avLst/>
          </a:prstGeom>
          <a:solidFill>
            <a:srgbClr val="66FF33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54000" rIns="5400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3200" b="1">
                <a:effectLst>
                  <a:outerShdw blurRad="38100" dist="38100" dir="2700000" algn="tl">
                    <a:srgbClr val="FFFFFF"/>
                  </a:outerShdw>
                </a:effectLst>
                <a:latin typeface="Georgia" pitchFamily="18" charset="0"/>
              </a:rPr>
              <a:t>TEST QUIZ</a:t>
            </a:r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6516688" y="4437063"/>
            <a:ext cx="26273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400" b="1" i="1">
                <a:solidFill>
                  <a:srgbClr val="66FF33"/>
                </a:solidFill>
                <a:latin typeface="Verdana" pitchFamily="34" charset="0"/>
              </a:rPr>
              <a:t>Cliquez pour continuer</a:t>
            </a:r>
          </a:p>
        </p:txBody>
      </p:sp>
      <p:sp>
        <p:nvSpPr>
          <p:cNvPr id="2060" name="Rectangle 12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advClick="0">
    <p:random/>
    <p:sndAc>
      <p:stSnd loop="1">
        <p:snd r:embed="rId2" name="Canned Heat - Got My Mojo Work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00 pa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07950" y="1052513"/>
            <a:ext cx="5184775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fr-FR" sz="72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ERREUR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07950" y="1844675"/>
            <a:ext cx="5184775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fr-FR" sz="7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ERREUR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107950" y="2636838"/>
            <a:ext cx="5184775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fr-FR" sz="7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ERREUR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6011863" y="2276475"/>
            <a:ext cx="27352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400" b="1" i="1">
                <a:solidFill>
                  <a:srgbClr val="FF0000"/>
                </a:solidFill>
                <a:latin typeface="Verdana" pitchFamily="34" charset="0"/>
              </a:rPr>
              <a:t>Cliquez pour continuer</a:t>
            </a:r>
          </a:p>
        </p:txBody>
      </p:sp>
      <p:sp>
        <p:nvSpPr>
          <p:cNvPr id="8195" name="Rectangle 3">
            <a:hlinkClick r:id="" action="ppaction://hlinkshowjump?jump=lastslideviewed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8" grpId="0"/>
      <p:bldP spid="8199" grpId="0"/>
      <p:bldP spid="820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tour eiff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8785225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En quelle année a été inaugurée la Tour Eiffel ?</a:t>
            </a:r>
          </a:p>
        </p:txBody>
      </p:sp>
      <p:sp>
        <p:nvSpPr>
          <p:cNvPr id="15363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877050" y="1196975"/>
            <a:ext cx="187007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1889</a:t>
            </a:r>
          </a:p>
        </p:txBody>
      </p:sp>
      <p:sp>
        <p:nvSpPr>
          <p:cNvPr id="15364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877050" y="1844675"/>
            <a:ext cx="187007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1897</a:t>
            </a:r>
          </a:p>
        </p:txBody>
      </p:sp>
      <p:sp>
        <p:nvSpPr>
          <p:cNvPr id="15365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877050" y="2492375"/>
            <a:ext cx="187007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1905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4716463" y="765175"/>
            <a:ext cx="2016125" cy="836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400" b="1" i="1">
                <a:solidFill>
                  <a:srgbClr val="FF0000"/>
                </a:solidFill>
                <a:latin typeface="Verdana" pitchFamily="34" charset="0"/>
              </a:rPr>
              <a:t>Cliquez sur la bonne réponse</a:t>
            </a:r>
          </a:p>
          <a:p>
            <a:pPr algn="ctr">
              <a:spcBef>
                <a:spcPct val="50000"/>
              </a:spcBef>
            </a:pPr>
            <a:r>
              <a:rPr lang="fr-FR" altLang="fr-FR" sz="1400" b="1" i="1">
                <a:solidFill>
                  <a:srgbClr val="FF0000"/>
                </a:solidFill>
                <a:latin typeface="Verdana" pitchFamily="34" charset="0"/>
                <a:sym typeface="Wingdings" pitchFamily="2" charset="2"/>
              </a:rPr>
              <a:t>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tour eiffel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4356100" y="115888"/>
            <a:ext cx="4606925" cy="1125537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Quelle est la hauteur totale de la Tour Eiffel ? </a:t>
            </a:r>
            <a:r>
              <a:rPr lang="fr-FR" altLang="fr-FR" b="1">
                <a:solidFill>
                  <a:srgbClr val="003300"/>
                </a:solidFill>
                <a:latin typeface="Verdana" pitchFamily="34" charset="0"/>
              </a:rPr>
              <a:t>(Antenne comprise)</a:t>
            </a:r>
          </a:p>
        </p:txBody>
      </p:sp>
      <p:sp>
        <p:nvSpPr>
          <p:cNvPr id="17411" name="Text Box 3" descr="Papier de soie bleu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092950" y="1484313"/>
            <a:ext cx="1798638" cy="38576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304 m</a:t>
            </a:r>
          </a:p>
        </p:txBody>
      </p:sp>
      <p:sp>
        <p:nvSpPr>
          <p:cNvPr id="17412" name="Text Box 4" descr="Papier de soie bleu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092950" y="2060575"/>
            <a:ext cx="1798638" cy="385763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314 m</a:t>
            </a:r>
          </a:p>
        </p:txBody>
      </p:sp>
      <p:sp>
        <p:nvSpPr>
          <p:cNvPr id="17413" name="Text Box 5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7092950" y="2636838"/>
            <a:ext cx="1798638" cy="38576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324 m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7235825" y="3141663"/>
            <a:ext cx="1655763" cy="73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200" b="1">
                <a:solidFill>
                  <a:srgbClr val="660066"/>
                </a:solidFill>
                <a:latin typeface="Verdana" pitchFamily="34" charset="0"/>
                <a:sym typeface="Wingdings" pitchFamily="2" charset="2"/>
              </a:rPr>
              <a:t></a:t>
            </a:r>
          </a:p>
          <a:p>
            <a:pPr algn="ctr">
              <a:spcBef>
                <a:spcPct val="50000"/>
              </a:spcBef>
            </a:pPr>
            <a:r>
              <a:rPr lang="fr-FR" altLang="fr-FR" sz="1200" b="1" i="1">
                <a:solidFill>
                  <a:srgbClr val="660066"/>
                </a:solidFill>
                <a:latin typeface="Verdana" pitchFamily="34" charset="0"/>
              </a:rPr>
              <a:t>Cliquez sur la bonne réponse</a:t>
            </a:r>
            <a:endParaRPr lang="fr-FR" altLang="fr-FR" sz="1200" b="1" i="1">
              <a:solidFill>
                <a:srgbClr val="660066"/>
              </a:solidFill>
              <a:latin typeface="Verdana" pitchFamily="34" charset="0"/>
              <a:sym typeface="Wingdings" pitchFamily="2" charset="2"/>
            </a:endParaRP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tour eiffel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1690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6227763" y="188913"/>
            <a:ext cx="27352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400" b="1" i="1">
                <a:solidFill>
                  <a:srgbClr val="FF0000"/>
                </a:solidFill>
                <a:latin typeface="Verdana" pitchFamily="34" charset="0"/>
              </a:rPr>
              <a:t>Cliquez pour continuer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 descr="tour montparnasse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468313" y="188913"/>
            <a:ext cx="4608512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Quelle est cette tour ?</a:t>
            </a:r>
          </a:p>
        </p:txBody>
      </p:sp>
      <p:sp>
        <p:nvSpPr>
          <p:cNvPr id="19459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651500" y="1916113"/>
            <a:ext cx="2374900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Tour Montparnasse</a:t>
            </a:r>
          </a:p>
        </p:txBody>
      </p:sp>
      <p:sp>
        <p:nvSpPr>
          <p:cNvPr id="19460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651500" y="1341438"/>
            <a:ext cx="2374900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Tour Lafayette</a:t>
            </a:r>
          </a:p>
        </p:txBody>
      </p:sp>
      <p:sp>
        <p:nvSpPr>
          <p:cNvPr id="19461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651500" y="765175"/>
            <a:ext cx="2374900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Tour de France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ecole militai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79388" y="201613"/>
            <a:ext cx="4968875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bâtiment ?</a:t>
            </a:r>
          </a:p>
        </p:txBody>
      </p:sp>
      <p:sp>
        <p:nvSpPr>
          <p:cNvPr id="49156" name="Text Box 4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88125" y="5229225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École Militaire</a:t>
            </a:r>
          </a:p>
        </p:txBody>
      </p:sp>
      <p:sp>
        <p:nvSpPr>
          <p:cNvPr id="49157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588125" y="5805488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Palais Bourbon</a:t>
            </a:r>
          </a:p>
        </p:txBody>
      </p:sp>
      <p:sp>
        <p:nvSpPr>
          <p:cNvPr id="49158" name="Text Box 6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588125" y="4652963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Conciergerie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geo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79388" y="115888"/>
            <a:ext cx="8424862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bâtiment du Parc de la Villette ?</a:t>
            </a:r>
          </a:p>
        </p:txBody>
      </p:sp>
      <p:sp>
        <p:nvSpPr>
          <p:cNvPr id="16387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300788" y="5013325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La Géode</a:t>
            </a:r>
          </a:p>
        </p:txBody>
      </p:sp>
      <p:sp>
        <p:nvSpPr>
          <p:cNvPr id="16388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300788" y="5589588"/>
            <a:ext cx="23034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La Rotonde</a:t>
            </a:r>
          </a:p>
        </p:txBody>
      </p:sp>
      <p:sp>
        <p:nvSpPr>
          <p:cNvPr id="16389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300788" y="6165850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La Sphère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3" name="Picture 7" descr="hotel de vill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79388" y="260350"/>
            <a:ext cx="4897437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bâtiment ?</a:t>
            </a:r>
          </a:p>
        </p:txBody>
      </p:sp>
      <p:sp>
        <p:nvSpPr>
          <p:cNvPr id="50179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156325" y="476250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Hôtel de Ville</a:t>
            </a:r>
          </a:p>
        </p:txBody>
      </p:sp>
      <p:sp>
        <p:nvSpPr>
          <p:cNvPr id="50180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156325" y="1125538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Musée d’Orsay</a:t>
            </a:r>
          </a:p>
        </p:txBody>
      </p:sp>
      <p:sp>
        <p:nvSpPr>
          <p:cNvPr id="50181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156325" y="1773238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Petit Palais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6" name="Picture 6" descr="hotel des invalides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5329237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monument ?</a:t>
            </a:r>
          </a:p>
        </p:txBody>
      </p:sp>
      <p:sp>
        <p:nvSpPr>
          <p:cNvPr id="51203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011863" y="908050"/>
            <a:ext cx="266382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Hôtel des Invalides</a:t>
            </a:r>
          </a:p>
        </p:txBody>
      </p:sp>
      <p:sp>
        <p:nvSpPr>
          <p:cNvPr id="51204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011863" y="333375"/>
            <a:ext cx="266382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Église de la Madeleine</a:t>
            </a:r>
          </a:p>
        </p:txBody>
      </p:sp>
      <p:sp>
        <p:nvSpPr>
          <p:cNvPr id="51205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011863" y="1484313"/>
            <a:ext cx="2663825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Opéra Garnier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arc de triomph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179388" y="201613"/>
            <a:ext cx="8424862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Sur quelle place se trouve l’arc de triomphe ?</a:t>
            </a:r>
          </a:p>
        </p:txBody>
      </p:sp>
      <p:sp>
        <p:nvSpPr>
          <p:cNvPr id="23556" name="Text Box 4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011863" y="1700213"/>
            <a:ext cx="3024187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Charles de Gaulle</a:t>
            </a:r>
          </a:p>
        </p:txBody>
      </p:sp>
      <p:sp>
        <p:nvSpPr>
          <p:cNvPr id="23557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011863" y="2276475"/>
            <a:ext cx="3024187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de la Bastille</a:t>
            </a:r>
          </a:p>
        </p:txBody>
      </p:sp>
      <p:sp>
        <p:nvSpPr>
          <p:cNvPr id="23558" name="Text Box 6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011863" y="2852738"/>
            <a:ext cx="3024187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Georges Pompidou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0" name="Picture 6" descr="place étoile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179388" y="231775"/>
            <a:ext cx="8424862" cy="425450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000" b="1">
                <a:solidFill>
                  <a:srgbClr val="003300"/>
                </a:solidFill>
                <a:latin typeface="Verdana" pitchFamily="34" charset="0"/>
              </a:rPr>
              <a:t>Quel est l’ancien nom de la place Charles de Gaulle ?</a:t>
            </a:r>
          </a:p>
        </p:txBody>
      </p:sp>
      <p:sp>
        <p:nvSpPr>
          <p:cNvPr id="36867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372225" y="1052513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de l’Étoile</a:t>
            </a:r>
          </a:p>
        </p:txBody>
      </p:sp>
      <p:sp>
        <p:nvSpPr>
          <p:cNvPr id="36868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372225" y="1628775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de l’Opéra</a:t>
            </a:r>
          </a:p>
        </p:txBody>
      </p:sp>
      <p:sp>
        <p:nvSpPr>
          <p:cNvPr id="36869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372225" y="2205038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Pigalle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champs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79388" y="115888"/>
            <a:ext cx="8713787" cy="425450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000" b="1">
                <a:solidFill>
                  <a:srgbClr val="003300"/>
                </a:solidFill>
                <a:latin typeface="Verdana" pitchFamily="34" charset="0"/>
              </a:rPr>
              <a:t>Quelle est la longueur de l’Avenue des Champs-Élysées ?</a:t>
            </a:r>
          </a:p>
        </p:txBody>
      </p:sp>
      <p:sp>
        <p:nvSpPr>
          <p:cNvPr id="14339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4500563" y="6021388"/>
            <a:ext cx="2014537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1910 m</a:t>
            </a:r>
          </a:p>
        </p:txBody>
      </p:sp>
      <p:sp>
        <p:nvSpPr>
          <p:cNvPr id="14340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268538" y="6021388"/>
            <a:ext cx="2014537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1510 m</a:t>
            </a:r>
          </a:p>
        </p:txBody>
      </p:sp>
      <p:sp>
        <p:nvSpPr>
          <p:cNvPr id="14341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732588" y="6021388"/>
            <a:ext cx="2014537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2210 m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place concor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5040312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Quelle est cette place ?</a:t>
            </a:r>
          </a:p>
        </p:txBody>
      </p:sp>
      <p:sp>
        <p:nvSpPr>
          <p:cNvPr id="10243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2700338" y="1557338"/>
            <a:ext cx="2663825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de la Concorde</a:t>
            </a:r>
          </a:p>
        </p:txBody>
      </p:sp>
      <p:sp>
        <p:nvSpPr>
          <p:cNvPr id="10244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700338" y="981075"/>
            <a:ext cx="266382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de la Bastille</a:t>
            </a:r>
          </a:p>
        </p:txBody>
      </p:sp>
      <p:sp>
        <p:nvSpPr>
          <p:cNvPr id="10245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700338" y="2133600"/>
            <a:ext cx="266382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de la Nation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obelisq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79388" y="188913"/>
            <a:ext cx="8785225" cy="850900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D’où vient l’obélisque de la place de la Concorde offert à la France par l’Egypte en 1830 ?</a:t>
            </a:r>
          </a:p>
        </p:txBody>
      </p:sp>
      <p:sp>
        <p:nvSpPr>
          <p:cNvPr id="18435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227763" y="2636838"/>
            <a:ext cx="23034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Louxor</a:t>
            </a:r>
          </a:p>
        </p:txBody>
      </p:sp>
      <p:sp>
        <p:nvSpPr>
          <p:cNvPr id="18436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227763" y="1989138"/>
            <a:ext cx="23034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Karnak</a:t>
            </a:r>
          </a:p>
        </p:txBody>
      </p:sp>
      <p:sp>
        <p:nvSpPr>
          <p:cNvPr id="18437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227763" y="1341438"/>
            <a:ext cx="23034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Abou Simbel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6" descr="nd de paris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5940425" y="333375"/>
            <a:ext cx="3024188" cy="850900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Notre-Dame de Paris est une ?</a:t>
            </a:r>
          </a:p>
        </p:txBody>
      </p:sp>
      <p:sp>
        <p:nvSpPr>
          <p:cNvPr id="24579" name="Text Box 3" descr="Papier de soie bleu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588125" y="1628775"/>
            <a:ext cx="2303463" cy="385763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Abbatiale</a:t>
            </a:r>
          </a:p>
        </p:txBody>
      </p:sp>
      <p:sp>
        <p:nvSpPr>
          <p:cNvPr id="24580" name="Text Box 4" descr="Papier de soie bleu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588125" y="2205038"/>
            <a:ext cx="2303463" cy="38576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Basilique</a:t>
            </a:r>
          </a:p>
        </p:txBody>
      </p:sp>
      <p:sp>
        <p:nvSpPr>
          <p:cNvPr id="24581" name="Text Box 5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88125" y="2781300"/>
            <a:ext cx="2303463" cy="385763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Cathédrale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nd de par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2950"/>
            <a:ext cx="9144000" cy="611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79388" y="188913"/>
            <a:ext cx="8785225" cy="850900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Sur quelle île de la Seine se trouve la cathédrale Notre-Dame de Paris ?</a:t>
            </a:r>
          </a:p>
        </p:txBody>
      </p:sp>
      <p:sp>
        <p:nvSpPr>
          <p:cNvPr id="12291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16688" y="1196975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Île de la Cité</a:t>
            </a:r>
          </a:p>
        </p:txBody>
      </p:sp>
      <p:sp>
        <p:nvSpPr>
          <p:cNvPr id="12292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516688" y="2349500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Île Seguin</a:t>
            </a:r>
          </a:p>
        </p:txBody>
      </p:sp>
      <p:sp>
        <p:nvSpPr>
          <p:cNvPr id="12293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516688" y="1773238"/>
            <a:ext cx="23034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Île Saint-Louis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Picture 6" descr="chime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79388" y="260350"/>
            <a:ext cx="7705725" cy="425450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000" b="1">
                <a:solidFill>
                  <a:srgbClr val="003300"/>
                </a:solidFill>
                <a:latin typeface="Verdana" pitchFamily="34" charset="0"/>
              </a:rPr>
              <a:t>Comment s’appellent ces statues de ND de Paris ?</a:t>
            </a:r>
          </a:p>
        </p:txBody>
      </p:sp>
      <p:sp>
        <p:nvSpPr>
          <p:cNvPr id="22531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2268538" y="836613"/>
            <a:ext cx="1943100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Chimères</a:t>
            </a:r>
          </a:p>
        </p:txBody>
      </p:sp>
      <p:sp>
        <p:nvSpPr>
          <p:cNvPr id="22532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79388" y="836613"/>
            <a:ext cx="1943100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Chevaliers</a:t>
            </a:r>
          </a:p>
        </p:txBody>
      </p:sp>
      <p:sp>
        <p:nvSpPr>
          <p:cNvPr id="22533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356100" y="836613"/>
            <a:ext cx="1943100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Dragons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sacre coeur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4572000" y="260350"/>
            <a:ext cx="4392613" cy="425450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000" b="1">
                <a:solidFill>
                  <a:srgbClr val="003300"/>
                </a:solidFill>
                <a:latin typeface="Verdana" pitchFamily="34" charset="0"/>
              </a:rPr>
              <a:t>Quelle est cette basilique ?</a:t>
            </a:r>
          </a:p>
        </p:txBody>
      </p:sp>
      <p:sp>
        <p:nvSpPr>
          <p:cNvPr id="37891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659563" y="1484313"/>
            <a:ext cx="23034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Sacré-Cœur</a:t>
            </a:r>
          </a:p>
        </p:txBody>
      </p:sp>
      <p:sp>
        <p:nvSpPr>
          <p:cNvPr id="37892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659563" y="2060575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Saint-Pierre</a:t>
            </a:r>
          </a:p>
        </p:txBody>
      </p:sp>
      <p:sp>
        <p:nvSpPr>
          <p:cNvPr id="37893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659563" y="908050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Notre-Dame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1" name="Picture 7" descr="sacre coeur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79388" y="231775"/>
            <a:ext cx="8785225" cy="425450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000" b="1">
                <a:solidFill>
                  <a:srgbClr val="003300"/>
                </a:solidFill>
                <a:latin typeface="Verdana" pitchFamily="34" charset="0"/>
              </a:rPr>
              <a:t>Dans quel quartier est située la basilique du Sacré-Cœur ?</a:t>
            </a:r>
          </a:p>
        </p:txBody>
      </p:sp>
      <p:sp>
        <p:nvSpPr>
          <p:cNvPr id="21507" name="Text Box 3" descr="Papier de soie bleu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659563" y="836613"/>
            <a:ext cx="2303462" cy="38576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Ménilmontant</a:t>
            </a:r>
          </a:p>
        </p:txBody>
      </p:sp>
      <p:sp>
        <p:nvSpPr>
          <p:cNvPr id="21508" name="Text Box 4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659563" y="1412875"/>
            <a:ext cx="2303462" cy="385763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Montmartre</a:t>
            </a:r>
          </a:p>
        </p:txBody>
      </p:sp>
      <p:sp>
        <p:nvSpPr>
          <p:cNvPr id="21509" name="Text Box 5" descr="Papier de soie bleu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659563" y="1989138"/>
            <a:ext cx="2303462" cy="38576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Montparnasse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 descr="place tertre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8640762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Quelle est cette célèbre place de Montmartre ?</a:t>
            </a:r>
          </a:p>
        </p:txBody>
      </p:sp>
      <p:sp>
        <p:nvSpPr>
          <p:cNvPr id="26627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88125" y="4076700"/>
            <a:ext cx="2374900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du Tertre</a:t>
            </a:r>
          </a:p>
        </p:txBody>
      </p:sp>
      <p:sp>
        <p:nvSpPr>
          <p:cNvPr id="26628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588125" y="4581525"/>
            <a:ext cx="2374900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du Trocadéro</a:t>
            </a:r>
          </a:p>
        </p:txBody>
      </p:sp>
      <p:sp>
        <p:nvSpPr>
          <p:cNvPr id="26629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588125" y="3573463"/>
            <a:ext cx="2374900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Dauphine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place des vosges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4752975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Quelle est cette place ?</a:t>
            </a:r>
          </a:p>
        </p:txBody>
      </p:sp>
      <p:sp>
        <p:nvSpPr>
          <p:cNvPr id="11267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443663" y="476250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des Vosges</a:t>
            </a:r>
          </a:p>
        </p:txBody>
      </p:sp>
      <p:sp>
        <p:nvSpPr>
          <p:cNvPr id="11268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443663" y="1628775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Vendôme</a:t>
            </a:r>
          </a:p>
        </p:txBody>
      </p:sp>
      <p:sp>
        <p:nvSpPr>
          <p:cNvPr id="11269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443663" y="1052513"/>
            <a:ext cx="23034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Vauban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8" name="Picture 6" descr="place vend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4897437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Quelle est cette place ?</a:t>
            </a:r>
          </a:p>
        </p:txBody>
      </p:sp>
      <p:sp>
        <p:nvSpPr>
          <p:cNvPr id="28675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227763" y="2708275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Vendôme</a:t>
            </a:r>
          </a:p>
        </p:txBody>
      </p:sp>
      <p:sp>
        <p:nvSpPr>
          <p:cNvPr id="28676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227763" y="2060575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Vauban</a:t>
            </a:r>
          </a:p>
        </p:txBody>
      </p:sp>
      <p:sp>
        <p:nvSpPr>
          <p:cNvPr id="28677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227763" y="1412875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Place Dauphine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8" name="Picture 6" descr="colonne vend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8640762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Quelle est la hauteur de la Colonne Vendôme ?</a:t>
            </a:r>
          </a:p>
        </p:txBody>
      </p:sp>
      <p:sp>
        <p:nvSpPr>
          <p:cNvPr id="69635" name="Text Box 3" descr="Papier de soie bleu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516688" y="1125538"/>
            <a:ext cx="2303462" cy="38576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24 m</a:t>
            </a:r>
          </a:p>
        </p:txBody>
      </p:sp>
      <p:sp>
        <p:nvSpPr>
          <p:cNvPr id="69636" name="Text Box 4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16688" y="1700213"/>
            <a:ext cx="2303462" cy="38576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44 m</a:t>
            </a:r>
          </a:p>
        </p:txBody>
      </p:sp>
      <p:sp>
        <p:nvSpPr>
          <p:cNvPr id="69637" name="Text Box 5" descr="Papier de soie bleu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516688" y="2276475"/>
            <a:ext cx="2303462" cy="385763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64 m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50" name="Picture 6" descr="gare du no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179388" y="188913"/>
            <a:ext cx="4824412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Quelle est cette gare ?</a:t>
            </a:r>
          </a:p>
        </p:txBody>
      </p:sp>
      <p:sp>
        <p:nvSpPr>
          <p:cNvPr id="57347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763713" y="836613"/>
            <a:ext cx="2374900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Gare du Nord</a:t>
            </a:r>
          </a:p>
        </p:txBody>
      </p:sp>
      <p:sp>
        <p:nvSpPr>
          <p:cNvPr id="57348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763713" y="1844675"/>
            <a:ext cx="2374900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Gare St-Lazare</a:t>
            </a:r>
          </a:p>
        </p:txBody>
      </p:sp>
      <p:sp>
        <p:nvSpPr>
          <p:cNvPr id="57349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763713" y="1341438"/>
            <a:ext cx="2374900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Gare Montparnasse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 descr="gare de lyon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4824412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Quelle est cette gare ?</a:t>
            </a:r>
          </a:p>
        </p:txBody>
      </p:sp>
      <p:sp>
        <p:nvSpPr>
          <p:cNvPr id="29699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4067175" y="836613"/>
            <a:ext cx="2376488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Gare de Lyon</a:t>
            </a:r>
          </a:p>
        </p:txBody>
      </p:sp>
      <p:sp>
        <p:nvSpPr>
          <p:cNvPr id="29700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067175" y="1412875"/>
            <a:ext cx="2376488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Gare Montparnasse</a:t>
            </a:r>
          </a:p>
        </p:txBody>
      </p:sp>
      <p:sp>
        <p:nvSpPr>
          <p:cNvPr id="29701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067175" y="1989138"/>
            <a:ext cx="2376488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Gare St-Lazare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4" name="Picture 6" descr="train ble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8424862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restaurant de la Gare de Lyon ?</a:t>
            </a:r>
          </a:p>
        </p:txBody>
      </p:sp>
      <p:sp>
        <p:nvSpPr>
          <p:cNvPr id="27651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88125" y="981075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Le Train Bleu</a:t>
            </a:r>
          </a:p>
        </p:txBody>
      </p:sp>
      <p:sp>
        <p:nvSpPr>
          <p:cNvPr id="27652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588125" y="2133600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Le Train Rouge</a:t>
            </a:r>
          </a:p>
        </p:txBody>
      </p:sp>
      <p:sp>
        <p:nvSpPr>
          <p:cNvPr id="27653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588125" y="1557338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Le Train Jaune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2" name="Picture 6" descr="maxim'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3"/>
            <a:ext cx="9144000" cy="642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179388" y="231775"/>
            <a:ext cx="8569325" cy="425450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000" b="1">
                <a:solidFill>
                  <a:srgbClr val="003300"/>
                </a:solidFill>
                <a:latin typeface="Verdana" pitchFamily="34" charset="0"/>
              </a:rPr>
              <a:t>Dans quelle rue se trouve le restaurant MAXIM’S ?</a:t>
            </a:r>
          </a:p>
        </p:txBody>
      </p:sp>
      <p:sp>
        <p:nvSpPr>
          <p:cNvPr id="34819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659563" y="1989138"/>
            <a:ext cx="2160587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Rue Royale</a:t>
            </a:r>
          </a:p>
        </p:txBody>
      </p:sp>
      <p:sp>
        <p:nvSpPr>
          <p:cNvPr id="34820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659563" y="836613"/>
            <a:ext cx="2160587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Rue de la Paix</a:t>
            </a:r>
          </a:p>
        </p:txBody>
      </p:sp>
      <p:sp>
        <p:nvSpPr>
          <p:cNvPr id="34821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659563" y="1412875"/>
            <a:ext cx="2160587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Rue du Louvre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6" name="Picture 6" descr="grand pala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4897437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monument ?</a:t>
            </a:r>
          </a:p>
        </p:txBody>
      </p:sp>
      <p:sp>
        <p:nvSpPr>
          <p:cNvPr id="35843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227763" y="908050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Grand Palais</a:t>
            </a:r>
          </a:p>
        </p:txBody>
      </p:sp>
      <p:sp>
        <p:nvSpPr>
          <p:cNvPr id="35844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227763" y="2060575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Palais-Royal</a:t>
            </a:r>
          </a:p>
        </p:txBody>
      </p:sp>
      <p:sp>
        <p:nvSpPr>
          <p:cNvPr id="35845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227763" y="1484313"/>
            <a:ext cx="23034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Palais du Louvre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rgbClr val="96969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8" name="Picture 6" descr="louvr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5038"/>
            <a:ext cx="9144000" cy="4287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250825" y="692150"/>
            <a:ext cx="4897438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palais ?</a:t>
            </a:r>
          </a:p>
        </p:txBody>
      </p:sp>
      <p:sp>
        <p:nvSpPr>
          <p:cNvPr id="38915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084888" y="981075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Le Louvre</a:t>
            </a:r>
          </a:p>
        </p:txBody>
      </p:sp>
      <p:sp>
        <p:nvSpPr>
          <p:cNvPr id="38916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084888" y="404813"/>
            <a:ext cx="23034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Les Invalides</a:t>
            </a:r>
          </a:p>
        </p:txBody>
      </p:sp>
      <p:sp>
        <p:nvSpPr>
          <p:cNvPr id="38917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084888" y="1557338"/>
            <a:ext cx="23034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Le Trocadéro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2" name="Picture 6" descr="louvre pyrami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755650" y="201613"/>
            <a:ext cx="7561263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Qui a conçu la Pyramide du Louvre ?</a:t>
            </a:r>
          </a:p>
        </p:txBody>
      </p:sp>
      <p:sp>
        <p:nvSpPr>
          <p:cNvPr id="39939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084888" y="4724400"/>
            <a:ext cx="2159000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Pei</a:t>
            </a:r>
          </a:p>
        </p:txBody>
      </p:sp>
      <p:sp>
        <p:nvSpPr>
          <p:cNvPr id="39940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084888" y="5876925"/>
            <a:ext cx="2159000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Psy</a:t>
            </a:r>
          </a:p>
        </p:txBody>
      </p:sp>
      <p:sp>
        <p:nvSpPr>
          <p:cNvPr id="39941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084888" y="5300663"/>
            <a:ext cx="2159000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Ping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6" name="Picture 6" descr="jocon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021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4284663" y="201613"/>
            <a:ext cx="4679950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Qui a peint La Joconde ?</a:t>
            </a:r>
          </a:p>
        </p:txBody>
      </p:sp>
      <p:sp>
        <p:nvSpPr>
          <p:cNvPr id="40963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651500" y="4508500"/>
            <a:ext cx="2303463" cy="385763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Léonard de Vinci</a:t>
            </a:r>
          </a:p>
        </p:txBody>
      </p:sp>
      <p:sp>
        <p:nvSpPr>
          <p:cNvPr id="40964" name="Text Box 4" descr="Papier de soie bleu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651500" y="5084763"/>
            <a:ext cx="2303463" cy="38576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Michel-Ange</a:t>
            </a:r>
          </a:p>
        </p:txBody>
      </p:sp>
      <p:sp>
        <p:nvSpPr>
          <p:cNvPr id="40965" name="Text Box 5" descr="Papier de soie bleu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651500" y="5661025"/>
            <a:ext cx="2303463" cy="385763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Raphaël</a:t>
            </a: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5435600" y="692150"/>
            <a:ext cx="32400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400" b="1" i="1">
                <a:solidFill>
                  <a:schemeClr val="accent2"/>
                </a:solidFill>
                <a:latin typeface="Verdana" pitchFamily="34" charset="0"/>
              </a:rPr>
              <a:t>(Visible au musée du Louvre)</a:t>
            </a:r>
          </a:p>
        </p:txBody>
      </p:sp>
      <p:pic>
        <p:nvPicPr>
          <p:cNvPr id="40969" name="Picture 9" descr="joconde yeux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341438"/>
            <a:ext cx="4392612" cy="228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olonnes b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179388" y="188913"/>
            <a:ext cx="8064500" cy="850900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Quelle est cette œuvre d’art située dans la cour d’honneur du Palais-Royal ?</a:t>
            </a:r>
          </a:p>
        </p:txBody>
      </p:sp>
      <p:sp>
        <p:nvSpPr>
          <p:cNvPr id="68612" name="Text Box 4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4932363" y="5445125"/>
            <a:ext cx="244792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Colonnes de Buren</a:t>
            </a:r>
          </a:p>
        </p:txBody>
      </p:sp>
      <p:sp>
        <p:nvSpPr>
          <p:cNvPr id="68613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932363" y="5949950"/>
            <a:ext cx="244792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Colonnes de Rodin</a:t>
            </a:r>
          </a:p>
        </p:txBody>
      </p:sp>
      <p:sp>
        <p:nvSpPr>
          <p:cNvPr id="68614" name="Text Box 6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932363" y="4941888"/>
            <a:ext cx="2447925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Colonnes de Botero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0" name="Picture 6" descr="catacombes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4427538" y="201613"/>
            <a:ext cx="4537075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 peut-on visiter ici ?</a:t>
            </a:r>
          </a:p>
        </p:txBody>
      </p:sp>
      <p:sp>
        <p:nvSpPr>
          <p:cNvPr id="41987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16688" y="5229225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Les Catacombes</a:t>
            </a:r>
          </a:p>
        </p:txBody>
      </p:sp>
      <p:sp>
        <p:nvSpPr>
          <p:cNvPr id="41988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516688" y="6237288"/>
            <a:ext cx="23034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Les Invalides</a:t>
            </a:r>
          </a:p>
        </p:txBody>
      </p:sp>
      <p:sp>
        <p:nvSpPr>
          <p:cNvPr id="41989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516688" y="5734050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Les Halles</a:t>
            </a: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5724525" y="692150"/>
            <a:ext cx="30956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400" b="1" i="1">
                <a:latin typeface="Verdana" pitchFamily="34" charset="0"/>
              </a:rPr>
              <a:t>(Place Denfert-Rochereau)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2" name="Picture 6" descr="cat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179388" y="188913"/>
            <a:ext cx="8569325" cy="850900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De combien de personnes les catacombes rassemblent-elles les ossements ?</a:t>
            </a:r>
          </a:p>
        </p:txBody>
      </p:sp>
      <p:sp>
        <p:nvSpPr>
          <p:cNvPr id="45059" name="Text Box 3" descr="Papier de soie bleu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411413" y="6165850"/>
            <a:ext cx="2014537" cy="385763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2 millions</a:t>
            </a:r>
          </a:p>
        </p:txBody>
      </p:sp>
      <p:sp>
        <p:nvSpPr>
          <p:cNvPr id="45060" name="Text Box 4" descr="Papier de soie bleu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572000" y="6165850"/>
            <a:ext cx="2014538" cy="385763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4 millions</a:t>
            </a:r>
          </a:p>
        </p:txBody>
      </p:sp>
      <p:sp>
        <p:nvSpPr>
          <p:cNvPr id="45061" name="Text Box 5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732588" y="6165850"/>
            <a:ext cx="2014537" cy="385763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6 millions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4" name="Picture 6" descr="concierger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3563938" y="201613"/>
            <a:ext cx="5184775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bâtiment ?</a:t>
            </a:r>
          </a:p>
        </p:txBody>
      </p:sp>
      <p:sp>
        <p:nvSpPr>
          <p:cNvPr id="32771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443663" y="981075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La Conciergerie</a:t>
            </a:r>
          </a:p>
        </p:txBody>
      </p:sp>
      <p:sp>
        <p:nvSpPr>
          <p:cNvPr id="32772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443663" y="1557338"/>
            <a:ext cx="23034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L’Hôtel de Ville</a:t>
            </a:r>
          </a:p>
        </p:txBody>
      </p:sp>
      <p:sp>
        <p:nvSpPr>
          <p:cNvPr id="32773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443663" y="2133600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Les Invalides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4" name="Picture 6" descr="maison de la radio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468313" y="333375"/>
            <a:ext cx="4537075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bâtiment ?</a:t>
            </a:r>
          </a:p>
        </p:txBody>
      </p:sp>
      <p:sp>
        <p:nvSpPr>
          <p:cNvPr id="48131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156325" y="1196975"/>
            <a:ext cx="266382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Maison de la Radio</a:t>
            </a:r>
          </a:p>
        </p:txBody>
      </p:sp>
      <p:sp>
        <p:nvSpPr>
          <p:cNvPr id="48132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156325" y="692150"/>
            <a:ext cx="266382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Centre Pompidou</a:t>
            </a:r>
          </a:p>
        </p:txBody>
      </p:sp>
      <p:sp>
        <p:nvSpPr>
          <p:cNvPr id="48133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156325" y="188913"/>
            <a:ext cx="2663825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Bibliothèque Nationale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6" name="Picture 6" descr="opera basti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4897437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bâtiment ?</a:t>
            </a:r>
          </a:p>
        </p:txBody>
      </p:sp>
      <p:sp>
        <p:nvSpPr>
          <p:cNvPr id="46083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88125" y="4724400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Opéra Bastille</a:t>
            </a:r>
          </a:p>
        </p:txBody>
      </p:sp>
      <p:sp>
        <p:nvSpPr>
          <p:cNvPr id="46084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588125" y="3429000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Centre Pompidou</a:t>
            </a:r>
          </a:p>
        </p:txBody>
      </p:sp>
      <p:sp>
        <p:nvSpPr>
          <p:cNvPr id="46085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588125" y="4076700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Fondation Cartier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8" name="Picture 6" descr="opera garni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4679950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bâtiment ?</a:t>
            </a:r>
          </a:p>
        </p:txBody>
      </p:sp>
      <p:sp>
        <p:nvSpPr>
          <p:cNvPr id="54275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940425" y="5445125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Opéra Garnier</a:t>
            </a:r>
          </a:p>
        </p:txBody>
      </p:sp>
      <p:sp>
        <p:nvSpPr>
          <p:cNvPr id="54276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940425" y="4868863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Hôtel de Ville</a:t>
            </a:r>
          </a:p>
        </p:txBody>
      </p:sp>
      <p:sp>
        <p:nvSpPr>
          <p:cNvPr id="54277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940425" y="6021388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Palais de Justice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4" name="Picture 6" descr="panthe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3924300" y="201613"/>
            <a:ext cx="5040313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monument ?</a:t>
            </a:r>
          </a:p>
        </p:txBody>
      </p:sp>
      <p:sp>
        <p:nvSpPr>
          <p:cNvPr id="53251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88125" y="4724400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Panthéon</a:t>
            </a:r>
          </a:p>
        </p:txBody>
      </p:sp>
      <p:sp>
        <p:nvSpPr>
          <p:cNvPr id="53252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588125" y="5300663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Sacré-Cœur</a:t>
            </a:r>
          </a:p>
        </p:txBody>
      </p:sp>
      <p:sp>
        <p:nvSpPr>
          <p:cNvPr id="53253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588125" y="4149725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Eglise St-Roch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6" name="Picture 6" descr="jardin des plan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46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4859338" y="908050"/>
            <a:ext cx="4105275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jardin ?</a:t>
            </a:r>
          </a:p>
        </p:txBody>
      </p:sp>
      <p:sp>
        <p:nvSpPr>
          <p:cNvPr id="56323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011863" y="3644900"/>
            <a:ext cx="244792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Jardin des Plantes</a:t>
            </a:r>
          </a:p>
        </p:txBody>
      </p:sp>
      <p:sp>
        <p:nvSpPr>
          <p:cNvPr id="56324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011863" y="4292600"/>
            <a:ext cx="244792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Jardin des Tuileries</a:t>
            </a:r>
          </a:p>
        </p:txBody>
      </p:sp>
      <p:sp>
        <p:nvSpPr>
          <p:cNvPr id="56325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011863" y="2997200"/>
            <a:ext cx="244792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Jardin des Halles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4" name="Picture 6" descr="jardin trocadero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179388" y="188913"/>
            <a:ext cx="5472112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Quels sont ces jardins ?</a:t>
            </a:r>
          </a:p>
        </p:txBody>
      </p:sp>
      <p:sp>
        <p:nvSpPr>
          <p:cNvPr id="58371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372225" y="1628775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Trocadéro</a:t>
            </a:r>
          </a:p>
        </p:txBody>
      </p:sp>
      <p:sp>
        <p:nvSpPr>
          <p:cNvPr id="58372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372225" y="1125538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Parc Monceau</a:t>
            </a:r>
          </a:p>
        </p:txBody>
      </p:sp>
      <p:sp>
        <p:nvSpPr>
          <p:cNvPr id="58373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372225" y="620713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Champ de Mars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8" name="Picture 6" descr="fontaine des innocents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5113337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Quelle est cette fontaine ?</a:t>
            </a:r>
          </a:p>
        </p:txBody>
      </p:sp>
      <p:sp>
        <p:nvSpPr>
          <p:cNvPr id="59395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95288" y="1412875"/>
            <a:ext cx="29511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Fontaine des Innocents</a:t>
            </a:r>
          </a:p>
        </p:txBody>
      </p:sp>
      <p:sp>
        <p:nvSpPr>
          <p:cNvPr id="59396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95288" y="2420938"/>
            <a:ext cx="29511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Fontaine Saint-Michel</a:t>
            </a:r>
          </a:p>
        </p:txBody>
      </p:sp>
      <p:sp>
        <p:nvSpPr>
          <p:cNvPr id="59397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95288" y="1916113"/>
            <a:ext cx="29511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Fontaine Médicis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2" name="Picture 6" descr="institut de fra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4140200" y="201613"/>
            <a:ext cx="4824413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bâtiment ?</a:t>
            </a:r>
          </a:p>
        </p:txBody>
      </p:sp>
      <p:sp>
        <p:nvSpPr>
          <p:cNvPr id="60419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580063" y="1557338"/>
            <a:ext cx="23034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Institut de France</a:t>
            </a:r>
          </a:p>
        </p:txBody>
      </p:sp>
      <p:sp>
        <p:nvSpPr>
          <p:cNvPr id="60420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580063" y="2133600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Palais de Chaillot</a:t>
            </a:r>
          </a:p>
        </p:txBody>
      </p:sp>
      <p:sp>
        <p:nvSpPr>
          <p:cNvPr id="60421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580063" y="981075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Hôtel de Soubise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6" name="Picture 6" descr="pont des ar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4105275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pont ?</a:t>
            </a:r>
          </a:p>
        </p:txBody>
      </p:sp>
      <p:sp>
        <p:nvSpPr>
          <p:cNvPr id="61443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508625" y="333375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Pont des Arts</a:t>
            </a:r>
          </a:p>
        </p:txBody>
      </p:sp>
      <p:sp>
        <p:nvSpPr>
          <p:cNvPr id="61444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508625" y="908050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Pont Neuf</a:t>
            </a:r>
          </a:p>
        </p:txBody>
      </p:sp>
      <p:sp>
        <p:nvSpPr>
          <p:cNvPr id="61445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508625" y="1484313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Pont Royal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8" name="Picture 6" descr="pont neuf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4608512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pont ?</a:t>
            </a:r>
          </a:p>
        </p:txBody>
      </p:sp>
      <p:sp>
        <p:nvSpPr>
          <p:cNvPr id="64515" name="Text Box 3" descr="Papier de soie bleu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156325" y="4868863"/>
            <a:ext cx="2303463" cy="38576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Pont Mirabeau</a:t>
            </a:r>
          </a:p>
        </p:txBody>
      </p:sp>
      <p:sp>
        <p:nvSpPr>
          <p:cNvPr id="64516" name="Text Box 4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156325" y="5445125"/>
            <a:ext cx="2303463" cy="385763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Pont Neuf</a:t>
            </a:r>
          </a:p>
        </p:txBody>
      </p:sp>
      <p:sp>
        <p:nvSpPr>
          <p:cNvPr id="64517" name="Text Box 5" descr="Papier de soie bleu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156325" y="6021388"/>
            <a:ext cx="2303463" cy="38576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Pont Royal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70" name="Picture 6" descr="zouav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8424862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Sur quel pont peut-on voir le Zouave ?</a:t>
            </a:r>
          </a:p>
        </p:txBody>
      </p:sp>
      <p:sp>
        <p:nvSpPr>
          <p:cNvPr id="62467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88125" y="908050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Pont de l’Alma</a:t>
            </a:r>
          </a:p>
        </p:txBody>
      </p:sp>
      <p:sp>
        <p:nvSpPr>
          <p:cNvPr id="62468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588125" y="1916113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Pont d’Iéna</a:t>
            </a:r>
          </a:p>
        </p:txBody>
      </p:sp>
      <p:sp>
        <p:nvSpPr>
          <p:cNvPr id="62469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588125" y="1412875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Pont d’Austerlitz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4" name="Picture 6" descr="moulin rou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179388" y="115888"/>
            <a:ext cx="8424862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Dans quelle rue se trouve le Moulin Rouge ?</a:t>
            </a:r>
          </a:p>
        </p:txBody>
      </p:sp>
      <p:sp>
        <p:nvSpPr>
          <p:cNvPr id="63491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443663" y="1412875"/>
            <a:ext cx="244792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Boulevard de Clichy</a:t>
            </a:r>
          </a:p>
        </p:txBody>
      </p:sp>
      <p:sp>
        <p:nvSpPr>
          <p:cNvPr id="63492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443663" y="836613"/>
            <a:ext cx="2447925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Avenue Foch</a:t>
            </a:r>
          </a:p>
        </p:txBody>
      </p:sp>
      <p:sp>
        <p:nvSpPr>
          <p:cNvPr id="63493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443663" y="1989138"/>
            <a:ext cx="2447925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Rue Saint-Denis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2" name="Picture 6" descr="manufacture gobel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4321175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bâtiment ?</a:t>
            </a:r>
          </a:p>
        </p:txBody>
      </p:sp>
      <p:sp>
        <p:nvSpPr>
          <p:cNvPr id="65539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795963" y="1628775"/>
            <a:ext cx="31670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Manufacture des Gobelins</a:t>
            </a:r>
          </a:p>
        </p:txBody>
      </p:sp>
      <p:sp>
        <p:nvSpPr>
          <p:cNvPr id="65540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795963" y="1052513"/>
            <a:ext cx="31670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Gare de l’Est</a:t>
            </a:r>
          </a:p>
        </p:txBody>
      </p:sp>
      <p:sp>
        <p:nvSpPr>
          <p:cNvPr id="65541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795963" y="476250"/>
            <a:ext cx="31670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Cinémathèque Française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6" name="Picture 6" descr="musee grevi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7921625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Où peut-on voir ces personnages en cire ?</a:t>
            </a:r>
          </a:p>
        </p:txBody>
      </p:sp>
      <p:sp>
        <p:nvSpPr>
          <p:cNvPr id="66563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227763" y="1989138"/>
            <a:ext cx="25193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Musée Grévin</a:t>
            </a:r>
          </a:p>
        </p:txBody>
      </p:sp>
      <p:sp>
        <p:nvSpPr>
          <p:cNvPr id="66564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227763" y="836613"/>
            <a:ext cx="25193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Musée Carnavalet</a:t>
            </a:r>
          </a:p>
        </p:txBody>
      </p:sp>
      <p:sp>
        <p:nvSpPr>
          <p:cNvPr id="66565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227763" y="1412875"/>
            <a:ext cx="25193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Musée Cognacq-Jay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90" name="Picture 6" descr="petit pala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4067175" y="201613"/>
            <a:ext cx="4897438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bâtiment ?</a:t>
            </a:r>
          </a:p>
        </p:txBody>
      </p:sp>
      <p:sp>
        <p:nvSpPr>
          <p:cNvPr id="67587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372225" y="2133600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Petit Palais</a:t>
            </a:r>
          </a:p>
        </p:txBody>
      </p:sp>
      <p:sp>
        <p:nvSpPr>
          <p:cNvPr id="67588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372225" y="981075"/>
            <a:ext cx="23034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Palais Bourbon</a:t>
            </a:r>
          </a:p>
        </p:txBody>
      </p:sp>
      <p:sp>
        <p:nvSpPr>
          <p:cNvPr id="67589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372225" y="1557338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Palais Royal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6" name="Picture 6" descr="port arsen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5905500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port de plaisance ?</a:t>
            </a:r>
          </a:p>
        </p:txBody>
      </p:sp>
      <p:sp>
        <p:nvSpPr>
          <p:cNvPr id="71683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148263" y="4581525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Port de l’Arsenal</a:t>
            </a:r>
          </a:p>
        </p:txBody>
      </p:sp>
      <p:sp>
        <p:nvSpPr>
          <p:cNvPr id="71684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148263" y="5157788"/>
            <a:ext cx="23034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Port de la Villette</a:t>
            </a:r>
          </a:p>
        </p:txBody>
      </p:sp>
      <p:sp>
        <p:nvSpPr>
          <p:cNvPr id="71685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148263" y="5734050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Port des Tuileries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10" name="Picture 6" descr="palais brongni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4464050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bâtiment ?</a:t>
            </a:r>
          </a:p>
        </p:txBody>
      </p:sp>
      <p:sp>
        <p:nvSpPr>
          <p:cNvPr id="72707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443663" y="5516563"/>
            <a:ext cx="23034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Palais Brongniart</a:t>
            </a:r>
          </a:p>
        </p:txBody>
      </p:sp>
      <p:sp>
        <p:nvSpPr>
          <p:cNvPr id="72708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924300" y="5516563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Palais Bourbon</a:t>
            </a:r>
          </a:p>
        </p:txBody>
      </p:sp>
      <p:sp>
        <p:nvSpPr>
          <p:cNvPr id="72709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403350" y="5516563"/>
            <a:ext cx="23034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Hôtel de Sens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4" name="Picture 6" descr="comedie françai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179388" y="188913"/>
            <a:ext cx="5040312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bâtiment ?</a:t>
            </a:r>
          </a:p>
        </p:txBody>
      </p:sp>
      <p:sp>
        <p:nvSpPr>
          <p:cNvPr id="73731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443663" y="333375"/>
            <a:ext cx="244792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Comédie Française</a:t>
            </a:r>
          </a:p>
        </p:txBody>
      </p:sp>
      <p:sp>
        <p:nvSpPr>
          <p:cNvPr id="73732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443663" y="836613"/>
            <a:ext cx="2447925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Salle Pleyel</a:t>
            </a:r>
          </a:p>
        </p:txBody>
      </p:sp>
      <p:sp>
        <p:nvSpPr>
          <p:cNvPr id="73733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443663" y="1341438"/>
            <a:ext cx="2447925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Théâtre du Châtelet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8" name="Picture 6" descr="palais luxembou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54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4392612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palais ?</a:t>
            </a:r>
          </a:p>
        </p:txBody>
      </p:sp>
      <p:sp>
        <p:nvSpPr>
          <p:cNvPr id="74755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156325" y="6308725"/>
            <a:ext cx="27352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Palais du Luxembourg</a:t>
            </a:r>
          </a:p>
        </p:txBody>
      </p:sp>
      <p:sp>
        <p:nvSpPr>
          <p:cNvPr id="74756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156325" y="5734050"/>
            <a:ext cx="2735263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Palais Bourbon</a:t>
            </a:r>
          </a:p>
        </p:txBody>
      </p:sp>
      <p:sp>
        <p:nvSpPr>
          <p:cNvPr id="74757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156325" y="5157788"/>
            <a:ext cx="2735263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Grand Palais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2" name="Picture 6" descr="carreau du temp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6337300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Comment s’appelle ce marché ?</a:t>
            </a:r>
          </a:p>
        </p:txBody>
      </p:sp>
      <p:sp>
        <p:nvSpPr>
          <p:cNvPr id="75779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300788" y="1557338"/>
            <a:ext cx="2303462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Carreau du Temple</a:t>
            </a:r>
          </a:p>
        </p:txBody>
      </p:sp>
      <p:sp>
        <p:nvSpPr>
          <p:cNvPr id="75780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300788" y="2133600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Les Halles</a:t>
            </a:r>
          </a:p>
        </p:txBody>
      </p:sp>
      <p:sp>
        <p:nvSpPr>
          <p:cNvPr id="75781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300788" y="981075"/>
            <a:ext cx="2303462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Batignolles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6" name="Picture 6" descr="cimetiere lachaise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179388" y="188913"/>
            <a:ext cx="6624637" cy="850900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Dans quel arrondissement se trouve le cimetière du Père-Lachaise ?</a:t>
            </a:r>
          </a:p>
        </p:txBody>
      </p:sp>
      <p:sp>
        <p:nvSpPr>
          <p:cNvPr id="76803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7092950" y="1916113"/>
            <a:ext cx="1655763" cy="41592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000" b="1"/>
              <a:t>20 </a:t>
            </a:r>
            <a:r>
              <a:rPr lang="fr-FR" altLang="fr-FR" sz="2000" b="1" baseline="30000"/>
              <a:t>ième</a:t>
            </a:r>
          </a:p>
        </p:txBody>
      </p:sp>
      <p:sp>
        <p:nvSpPr>
          <p:cNvPr id="76804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7092950" y="1268413"/>
            <a:ext cx="1655763" cy="41592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000" b="1"/>
              <a:t>16 </a:t>
            </a:r>
            <a:r>
              <a:rPr lang="fr-FR" altLang="fr-FR" sz="2000" b="1" baseline="30000"/>
              <a:t>ième</a:t>
            </a:r>
          </a:p>
        </p:txBody>
      </p:sp>
      <p:sp>
        <p:nvSpPr>
          <p:cNvPr id="76805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7092950" y="620713"/>
            <a:ext cx="1655763" cy="41592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000" b="1"/>
              <a:t>11 </a:t>
            </a:r>
            <a:r>
              <a:rPr lang="fr-FR" altLang="fr-FR" sz="2000" b="1" baseline="30000"/>
              <a:t>ième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8" name="Picture 6" descr="arch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179388" y="201613"/>
            <a:ext cx="8785225" cy="485775"/>
          </a:xfrm>
          <a:prstGeom prst="rect">
            <a:avLst/>
          </a:prstGeom>
          <a:gradFill rotWithShape="1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2700000" scaled="1"/>
          </a:gradFill>
          <a:ln w="28575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solidFill>
                  <a:srgbClr val="003300"/>
                </a:solidFill>
                <a:latin typeface="Verdana" pitchFamily="34" charset="0"/>
              </a:rPr>
              <a:t>Quel est ce monument (Commune de Puteaux) ?</a:t>
            </a:r>
          </a:p>
        </p:txBody>
      </p:sp>
      <p:sp>
        <p:nvSpPr>
          <p:cNvPr id="33795" name="Text Box 3" descr="Papier de soie bleu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300788" y="908050"/>
            <a:ext cx="266382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Arche de la Défense</a:t>
            </a:r>
          </a:p>
        </p:txBody>
      </p:sp>
      <p:sp>
        <p:nvSpPr>
          <p:cNvPr id="33796" name="Text Box 4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300788" y="1916113"/>
            <a:ext cx="2663825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Arche de la Démence</a:t>
            </a:r>
          </a:p>
        </p:txBody>
      </p:sp>
      <p:sp>
        <p:nvSpPr>
          <p:cNvPr id="33797" name="Text Box 5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300788" y="2420938"/>
            <a:ext cx="2663825" cy="38576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Arche de la Dépense</a:t>
            </a:r>
          </a:p>
        </p:txBody>
      </p:sp>
      <p:sp>
        <p:nvSpPr>
          <p:cNvPr id="33799" name="Text Box 7" descr="Papier de soie bleu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300788" y="1412875"/>
            <a:ext cx="2663825" cy="3857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1905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rIns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b="1"/>
              <a:t>Arche de la Défonce</a:t>
            </a:r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0 paris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611188" y="0"/>
            <a:ext cx="5976937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8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BRAVO !</a:t>
            </a:r>
          </a:p>
        </p:txBody>
      </p:sp>
      <p:pic>
        <p:nvPicPr>
          <p:cNvPr id="5124" name="Picture 4" descr="Patagon diaporam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5726113"/>
            <a:ext cx="2449513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79388" y="6453188"/>
            <a:ext cx="259238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200">
                <a:solidFill>
                  <a:srgbClr val="FFFF00"/>
                </a:solidFill>
              </a:rPr>
              <a:t>5KNA Productions 2013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6156325" y="981075"/>
            <a:ext cx="2987675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9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FIN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6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789</TotalTime>
  <Words>819</Words>
  <Application>Microsoft Office PowerPoint</Application>
  <PresentationFormat>Affichage à l'écran (4:3)</PresentationFormat>
  <Paragraphs>241</Paragraphs>
  <Slides>59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59</vt:i4>
      </vt:variant>
    </vt:vector>
  </HeadingPairs>
  <TitlesOfParts>
    <vt:vector size="67" baseType="lpstr">
      <vt:lpstr>Arial</vt:lpstr>
      <vt:lpstr>Verdana</vt:lpstr>
      <vt:lpstr>Georgia</vt:lpstr>
      <vt:lpstr>Wingdings</vt:lpstr>
      <vt:lpstr>Arial Black</vt:lpstr>
      <vt:lpstr>Calibri</vt:lpstr>
      <vt:lpstr>Arial Rounded MT Bold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Maxime Pin</dc:creator>
  <cp:lastModifiedBy>Jean-louis</cp:lastModifiedBy>
  <cp:revision>151</cp:revision>
  <dcterms:created xsi:type="dcterms:W3CDTF">2013-04-07T13:45:39Z</dcterms:created>
  <dcterms:modified xsi:type="dcterms:W3CDTF">2018-04-17T16:05:25Z</dcterms:modified>
</cp:coreProperties>
</file>