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80" r:id="rId2"/>
    <p:sldId id="256" r:id="rId3"/>
    <p:sldId id="300" r:id="rId4"/>
    <p:sldId id="299" r:id="rId5"/>
    <p:sldId id="298" r:id="rId6"/>
    <p:sldId id="297" r:id="rId7"/>
    <p:sldId id="296" r:id="rId8"/>
    <p:sldId id="295" r:id="rId9"/>
    <p:sldId id="294" r:id="rId10"/>
    <p:sldId id="293" r:id="rId11"/>
    <p:sldId id="292" r:id="rId12"/>
    <p:sldId id="291" r:id="rId13"/>
    <p:sldId id="290" r:id="rId14"/>
    <p:sldId id="289" r:id="rId15"/>
    <p:sldId id="288" r:id="rId16"/>
    <p:sldId id="287" r:id="rId17"/>
    <p:sldId id="286" r:id="rId18"/>
    <p:sldId id="285" r:id="rId19"/>
    <p:sldId id="284" r:id="rId20"/>
    <p:sldId id="283" r:id="rId21"/>
    <p:sldId id="282" r:id="rId22"/>
    <p:sldId id="281" r:id="rId23"/>
    <p:sldId id="258" r:id="rId2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YX6k0Fqs2MRI0y/yWGrUQ==" hashData="w1lu95il6t2cKomZ6lo/kzKS1j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37" autoAdjust="0"/>
    <p:restoredTop sz="86449" autoAdjust="0"/>
  </p:normalViewPr>
  <p:slideViewPr>
    <p:cSldViewPr>
      <p:cViewPr varScale="1">
        <p:scale>
          <a:sx n="94" d="100"/>
          <a:sy n="94" d="100"/>
        </p:scale>
        <p:origin x="-160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5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8ABBABC9-5858-4C12-83F5-0610EA6B3138}" type="datetimeFigureOut">
              <a:rPr lang="fr-FR"/>
              <a:pPr>
                <a:defRPr/>
              </a:pPr>
              <a:t>28/01/2018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H" noProof="0" smtClean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6629B0C6-4F2D-44C8-BEDB-CFAF9BCEA3B3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303508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CAEEC1-80BE-4E58-9576-09FD50D208BB}" type="datetimeFigureOut">
              <a:rPr lang="fr-FR" smtClean="0"/>
              <a:pPr>
                <a:defRPr/>
              </a:pPr>
              <a:t>28/01/2018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51DDB3-2E3F-4FFC-92DE-C42E4D07A7A6}" type="slidenum">
              <a:rPr lang="fr-CH" smtClean="0"/>
              <a:pPr>
                <a:defRPr/>
              </a:pPr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751535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AA162F-0ED3-4EE2-810C-FA67701169BC}" type="datetimeFigureOut">
              <a:rPr lang="fr-FR" smtClean="0"/>
              <a:pPr>
                <a:defRPr/>
              </a:pPr>
              <a:t>28/01/2018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18855F-8E96-4EEB-A3E2-CBDC88F24675}" type="slidenum">
              <a:rPr lang="fr-CH" smtClean="0"/>
              <a:pPr>
                <a:defRPr/>
              </a:pPr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57515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5F778A-7A93-40EA-BC15-724B1D4CB085}" type="datetimeFigureOut">
              <a:rPr lang="fr-FR" smtClean="0"/>
              <a:pPr>
                <a:defRPr/>
              </a:pPr>
              <a:t>28/01/2018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143C89-9724-42D8-A9EB-E62C24EA1C4D}" type="slidenum">
              <a:rPr lang="fr-CH" smtClean="0"/>
              <a:pPr>
                <a:defRPr/>
              </a:pPr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0638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E666CA-21B7-446A-9FCE-A766FC0F5F0E}" type="datetimeFigureOut">
              <a:rPr lang="fr-FR" smtClean="0"/>
              <a:pPr>
                <a:defRPr/>
              </a:pPr>
              <a:t>28/01/2018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682721-64EF-46B7-866C-615886FD35EE}" type="slidenum">
              <a:rPr lang="fr-CH" smtClean="0"/>
              <a:pPr>
                <a:defRPr/>
              </a:pPr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77770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AA1A2A-A505-4203-BD52-9C5394791A4D}" type="datetimeFigureOut">
              <a:rPr lang="fr-FR" smtClean="0"/>
              <a:pPr>
                <a:defRPr/>
              </a:pPr>
              <a:t>28/01/2018</a:t>
            </a:fld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F0EBC9-F995-4D3D-8CF9-3DC9B4BE6EDE}" type="slidenum">
              <a:rPr lang="fr-CH" smtClean="0"/>
              <a:pPr>
                <a:defRPr/>
              </a:pPr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4802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5AEDC7-BEE3-4DEA-AC65-FD7F2BA16CB6}" type="datetimeFigureOut">
              <a:rPr lang="fr-FR" smtClean="0"/>
              <a:pPr>
                <a:defRPr/>
              </a:pPr>
              <a:t>28/01/2018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95A658-0A81-4857-8BD2-1FEA949D9DEE}" type="slidenum">
              <a:rPr lang="fr-CH" smtClean="0"/>
              <a:pPr>
                <a:defRPr/>
              </a:pPr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3916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832E1D-C563-4859-90C5-1E71B4A7ED3D}" type="datetimeFigureOut">
              <a:rPr lang="fr-FR" smtClean="0"/>
              <a:pPr>
                <a:defRPr/>
              </a:pPr>
              <a:t>28/01/2018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7E4983-C048-4D5B-9AA5-54DCD5A76EF4}" type="slidenum">
              <a:rPr lang="fr-CH" smtClean="0"/>
              <a:pPr>
                <a:defRPr/>
              </a:pPr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31845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5BAF46-359D-4D41-8EBF-C0DAE320E638}" type="datetimeFigureOut">
              <a:rPr lang="fr-FR" smtClean="0"/>
              <a:pPr>
                <a:defRPr/>
              </a:pPr>
              <a:t>28/01/2018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881FEB-8203-45B3-9EF2-EC013B0F3C3F}" type="slidenum">
              <a:rPr lang="fr-CH" smtClean="0"/>
              <a:pPr>
                <a:defRPr/>
              </a:pPr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23554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5A20DD-760E-4158-BDB6-4489F9B7A52A}" type="datetimeFigureOut">
              <a:rPr lang="fr-FR" smtClean="0"/>
              <a:pPr>
                <a:defRPr/>
              </a:pPr>
              <a:t>28/01/2018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794AB9-646B-420F-ABCA-59B7904E5FA9}" type="slidenum">
              <a:rPr lang="fr-CH" smtClean="0"/>
              <a:pPr>
                <a:defRPr/>
              </a:pPr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669561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CE5834-8F2F-4948-BAEA-C26C50C9AE0A}" type="datetimeFigureOut">
              <a:rPr lang="fr-FR" smtClean="0"/>
              <a:pPr>
                <a:defRPr/>
              </a:pPr>
              <a:t>28/01/2018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C4770B-5D65-49C0-AA4C-0E182A14D117}" type="slidenum">
              <a:rPr lang="fr-CH" smtClean="0"/>
              <a:pPr>
                <a:defRPr/>
              </a:pPr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250886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E576DD-F048-4DA1-8358-A299B0A01BCC}" type="datetimeFigureOut">
              <a:rPr lang="fr-FR" smtClean="0"/>
              <a:pPr>
                <a:defRPr/>
              </a:pPr>
              <a:t>28/01/2018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ACA07-DC8C-47D1-A7E7-86144B6E0B9C}" type="slidenum">
              <a:rPr lang="fr-CH" smtClean="0"/>
              <a:pPr>
                <a:defRPr/>
              </a:pPr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72095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A5960DD-6634-4EAA-810E-E98DA3C371D7}" type="datetimeFigureOut">
              <a:rPr lang="fr-FR" smtClean="0"/>
              <a:pPr>
                <a:defRPr/>
              </a:pPr>
              <a:t>28/01/2018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4E2A46C-6674-48B5-A114-B7A906D3AE87}" type="slidenum">
              <a:rPr lang="fr-CH" smtClean="0"/>
              <a:pPr>
                <a:defRPr/>
              </a:pPr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09216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25" y="2241550"/>
            <a:ext cx="2444750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357188"/>
            <a:ext cx="1639887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5786438"/>
            <a:ext cx="1900238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0.02174 L -0.00365 0.354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18 -0.02614 L 0.02118 -0.3591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6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3071813"/>
            <a:ext cx="9144000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itchFamily="66" charset="0"/>
              </a:rPr>
              <a:t>Présente</a:t>
            </a:r>
          </a:p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itchFamily="66" charset="0"/>
              </a:rPr>
              <a:t>Polynésie 2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0" y="4929188"/>
            <a:ext cx="9144000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itchFamily="34" charset="0"/>
              </a:rPr>
              <a:t> Aujourd’hui : </a:t>
            </a:r>
            <a:fld id="{064509FD-EAD0-4010-804E-0E640A89B89E}" type="datetime4">
              <a:rPr lang="fr-CA" altLang="fr-FR" b="1">
                <a:solidFill>
                  <a:schemeClr val="bg1"/>
                </a:solidFill>
                <a:latin typeface="Calibri" pitchFamily="34" charset="0"/>
              </a:rPr>
              <a:pPr algn="ctr" eaLnBrk="1" hangingPunct="1">
                <a:spcBef>
                  <a:spcPct val="50000"/>
                </a:spcBef>
              </a:pPr>
              <a:t>28 janvier 2018</a:t>
            </a:fld>
            <a:r>
              <a:rPr lang="fr-CA" altLang="fr-FR" b="1">
                <a:solidFill>
                  <a:schemeClr val="bg1"/>
                </a:solidFill>
                <a:latin typeface="Calibri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itchFamily="34" charset="0"/>
              </a:rPr>
              <a:t> Il est exactement : </a:t>
            </a:r>
            <a:fld id="{3D9F4D10-D2F0-4643-94F4-7E78AC2B2D7A}" type="datetime11">
              <a:rPr lang="fr-CA" altLang="fr-FR" b="1">
                <a:solidFill>
                  <a:schemeClr val="bg1"/>
                </a:solidFill>
                <a:latin typeface="Calibri" pitchFamily="34" charset="0"/>
              </a:rPr>
              <a:pPr algn="ctr" eaLnBrk="1" hangingPunct="1">
                <a:spcBef>
                  <a:spcPct val="50000"/>
                </a:spcBef>
              </a:pPr>
              <a:t>12:52:14</a:t>
            </a:fld>
            <a:r>
              <a:rPr lang="fr-CA" altLang="fr-FR" b="1">
                <a:solidFill>
                  <a:schemeClr val="bg1"/>
                </a:solidFill>
                <a:latin typeface="Calibri" pitchFamily="34" charset="0"/>
              </a:rPr>
              <a:t> h. </a:t>
            </a:r>
          </a:p>
        </p:txBody>
      </p:sp>
      <p:pic>
        <p:nvPicPr>
          <p:cNvPr id="7" name="Fenu25.wav">
            <a:hlinkClick r:id="" action="ppaction://media"/>
          </p:cNvPr>
          <p:cNvPicPr>
            <a:picLocks noRot="1" noChangeAspect="1"/>
          </p:cNvPicPr>
          <p:nvPr>
            <a:wavAudioFile r:embed="rId1" name="Fenua - E HIRO +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83581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3986213" y="1449388"/>
            <a:ext cx="12033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SHARK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0">
                <p:cTn id="2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an courbé vers le bas 5"/>
          <p:cNvSpPr/>
          <p:nvPr/>
        </p:nvSpPr>
        <p:spPr>
          <a:xfrm>
            <a:off x="1285875" y="3429000"/>
            <a:ext cx="6572250" cy="1901825"/>
          </a:xfrm>
          <a:prstGeom prst="ellipse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H"/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0" y="785813"/>
            <a:ext cx="91440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H" altLang="fr-FR" sz="4000">
                <a:solidFill>
                  <a:srgbClr val="FFFF00"/>
                </a:solidFill>
                <a:cs typeface="Arial" charset="0"/>
              </a:rPr>
              <a:t>SHARK   PPS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2857488" y="3714752"/>
            <a:ext cx="3429024" cy="186204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1500" b="1" spc="3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FIN</a:t>
            </a:r>
            <a:endParaRPr lang="fr-FR" sz="9600" b="1" spc="30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CRÉATION SHAR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CRÉATION SHARK</Template>
  <TotalTime>13</TotalTime>
  <Words>20</Words>
  <Application>Microsoft Office PowerPoint</Application>
  <PresentationFormat>Affichage à l'écran (4:3)</PresentationFormat>
  <Paragraphs>7</Paragraphs>
  <Slides>23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Comic Sans MS</vt:lpstr>
      <vt:lpstr>CRÉATION SHARK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SHARK</dc:creator>
  <cp:lastModifiedBy>SHARK</cp:lastModifiedBy>
  <cp:revision>4</cp:revision>
  <dcterms:created xsi:type="dcterms:W3CDTF">2008-03-30T12:43:49Z</dcterms:created>
  <dcterms:modified xsi:type="dcterms:W3CDTF">2018-01-28T17:53:00Z</dcterms:modified>
</cp:coreProperties>
</file>