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dvRt0iGnIgqylAR7WOB4Q==" hashData="O+ztbwsLm3nHttcTFQX8l5LFXF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9" d="100"/>
          <a:sy n="89" d="100"/>
        </p:scale>
        <p:origin x="-143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22607-5C74-4A3E-BDE8-E647C91EED56}" type="datetimeFigureOut">
              <a:rPr lang="fr-CA" smtClean="0"/>
              <a:t>28-01-18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C9D06-8ECD-4C3A-B102-68E38D5D8377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7515359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22607-5C74-4A3E-BDE8-E647C91EED56}" type="datetimeFigureOut">
              <a:rPr lang="fr-CA" smtClean="0"/>
              <a:t>28-01-18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C9D06-8ECD-4C3A-B102-68E38D5D8377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4575152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22607-5C74-4A3E-BDE8-E647C91EED56}" type="datetimeFigureOut">
              <a:rPr lang="fr-CA" smtClean="0"/>
              <a:t>28-01-18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C9D06-8ECD-4C3A-B102-68E38D5D8377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506382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22607-5C74-4A3E-BDE8-E647C91EED56}" type="datetimeFigureOut">
              <a:rPr lang="fr-CA" smtClean="0"/>
              <a:t>28-01-18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C9D06-8ECD-4C3A-B102-68E38D5D8377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2777700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22607-5C74-4A3E-BDE8-E647C91EED56}" type="datetimeFigureOut">
              <a:rPr lang="fr-CA" smtClean="0"/>
              <a:t>28-01-18</a:t>
            </a:fld>
            <a:endParaRPr lang="fr-CA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C9D06-8ECD-4C3A-B102-68E38D5D8377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4480274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22607-5C74-4A3E-BDE8-E647C91EED56}" type="datetimeFigureOut">
              <a:rPr lang="fr-CA" smtClean="0"/>
              <a:t>28-01-18</a:t>
            </a:fld>
            <a:endParaRPr lang="fr-CA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C9D06-8ECD-4C3A-B102-68E38D5D8377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039164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22607-5C74-4A3E-BDE8-E647C91EED56}" type="datetimeFigureOut">
              <a:rPr lang="fr-CA" smtClean="0"/>
              <a:t>28-01-18</a:t>
            </a:fld>
            <a:endParaRPr lang="fr-CA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C9D06-8ECD-4C3A-B102-68E38D5D8377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8318452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22607-5C74-4A3E-BDE8-E647C91EED56}" type="datetimeFigureOut">
              <a:rPr lang="fr-CA" smtClean="0"/>
              <a:t>28-01-18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C9D06-8ECD-4C3A-B102-68E38D5D8377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9235543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22607-5C74-4A3E-BDE8-E647C91EED56}" type="datetimeFigureOut">
              <a:rPr lang="fr-CA" smtClean="0"/>
              <a:t>28-01-18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C9D06-8ECD-4C3A-B102-68E38D5D8377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6695614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22607-5C74-4A3E-BDE8-E647C91EED56}" type="datetimeFigureOut">
              <a:rPr lang="fr-CA" smtClean="0"/>
              <a:t>28-01-18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C9D06-8ECD-4C3A-B102-68E38D5D8377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2508867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22607-5C74-4A3E-BDE8-E647C91EED56}" type="datetimeFigureOut">
              <a:rPr lang="fr-CA" smtClean="0"/>
              <a:t>28-01-18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C9D06-8ECD-4C3A-B102-68E38D5D8377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5720954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622607-5C74-4A3E-BDE8-E647C91EED56}" type="datetimeFigureOut">
              <a:rPr lang="fr-CA" smtClean="0"/>
              <a:t>28-01-18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1C9D06-8ECD-4C3A-B102-68E38D5D8377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6092162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9219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9225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228" name="Rectangle 12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" name="Rectangle 1"/>
          <p:cNvSpPr/>
          <p:nvPr/>
        </p:nvSpPr>
        <p:spPr>
          <a:xfrm>
            <a:off x="3769633" y="-27384"/>
            <a:ext cx="160473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Pologne</a:t>
            </a:r>
            <a:endParaRPr lang="fr-FR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60708450"/>
      </p:ext>
    </p:extLst>
  </p:cSld>
  <p:clrMapOvr>
    <a:masterClrMapping/>
  </p:clrMapOvr>
  <p:transition spd="med" advClick="0" advTm="15000">
    <p:sndAc>
      <p:stSnd loop="1">
        <p:snd r:embed="rId2" name="Polsko 3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6165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fr-FR" altLang="fr-FR"/>
          </a:p>
        </p:txBody>
      </p:sp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0" y="6491288"/>
            <a:ext cx="91440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fr-FR" sz="1600" b="1">
                <a:solidFill>
                  <a:srgbClr val="FF0000"/>
                </a:solidFill>
              </a:rPr>
              <a:t>  </a:t>
            </a:r>
            <a:endParaRPr lang="cs-CZ" altLang="fr-FR" sz="1600" b="1">
              <a:solidFill>
                <a:srgbClr val="FF0000"/>
              </a:solidFill>
              <a:cs typeface="Arial" charset="0"/>
            </a:endParaRPr>
          </a:p>
        </p:txBody>
      </p:sp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61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105" name="Rectangle 9"/>
          <p:cNvSpPr>
            <a:spLocks noChangeArrowheads="1"/>
          </p:cNvSpPr>
          <p:nvPr/>
        </p:nvSpPr>
        <p:spPr bwMode="auto">
          <a:xfrm>
            <a:off x="395288" y="476250"/>
            <a:ext cx="8353425" cy="5616575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873704689"/>
      </p:ext>
    </p:extLst>
  </p:cSld>
  <p:clrMapOvr>
    <a:masterClrMapping/>
  </p:clrMapOvr>
  <p:transition spd="med" advClick="0" advTm="13000">
    <p:spli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26" name="Rectangle 6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002824985"/>
      </p:ext>
    </p:extLst>
  </p:cSld>
  <p:clrMapOvr>
    <a:masterClrMapping/>
  </p:clrMapOvr>
  <p:transition spd="med" advClick="0" advTm="8000">
    <p:spli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154509545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869642124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246" name="Rectangle 6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663040805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200011868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454315350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872111129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1946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461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153230987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885835643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397947768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959670652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2458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577310498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2355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581133062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31747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3174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1749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827976336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2253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533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354256711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2150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509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346260839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266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6629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561343065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2560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605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83613707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20486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487" name="Rectangle 7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400345320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36867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3686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6869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920008316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37891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3789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7893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591616046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38915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3891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8917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661900666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39939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3994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9941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696133923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50179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5018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0181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739115385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30723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30726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727" name="Rectangle 7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296768599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34819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3482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4821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93959243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35843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3584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5845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583328011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33795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3379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3798" name="Rectangle 6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272544432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32771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32776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2777" name="Rectangle 9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649368032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46083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4608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6085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764313724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51203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51206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207" name="Rectangle 7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125888134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45059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4506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5062" name="Rectangle 6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824900833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48131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4813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8133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305621570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44035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4403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4037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927280754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7651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276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7653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159467302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41987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4198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1989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72946328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40963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4096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0965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072437553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7171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689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7176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68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177" name="Rectangle 9"/>
          <p:cNvSpPr>
            <a:spLocks noChangeArrowheads="1"/>
          </p:cNvSpPr>
          <p:nvPr/>
        </p:nvSpPr>
        <p:spPr bwMode="auto">
          <a:xfrm>
            <a:off x="395288" y="476250"/>
            <a:ext cx="8353425" cy="5689600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" name="Rectangle 1"/>
          <p:cNvSpPr/>
          <p:nvPr/>
        </p:nvSpPr>
        <p:spPr>
          <a:xfrm>
            <a:off x="3610038" y="6156593"/>
            <a:ext cx="192392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Shark PPS</a:t>
            </a:r>
            <a:endParaRPr lang="fr-FR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30485752"/>
      </p:ext>
    </p:extLst>
  </p:cSld>
  <p:clrMapOvr>
    <a:masterClrMapping/>
  </p:clrMapOvr>
  <p:transition spd="med" advClick="0">
    <p:split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RÉATION SHAR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CRÉATION SHARK</Template>
  <TotalTime>3</TotalTime>
  <Words>4</Words>
  <Application>Microsoft Office PowerPoint</Application>
  <PresentationFormat>Affichage à l'écran (4:3)</PresentationFormat>
  <Paragraphs>3</Paragraphs>
  <Slides>40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40</vt:i4>
      </vt:variant>
    </vt:vector>
  </HeadingPairs>
  <TitlesOfParts>
    <vt:vector size="41" baseType="lpstr">
      <vt:lpstr>CRÉATION SHARK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SHARK</dc:creator>
  <cp:lastModifiedBy>SHARK</cp:lastModifiedBy>
  <cp:revision>1</cp:revision>
  <dcterms:created xsi:type="dcterms:W3CDTF">2018-01-28T17:46:45Z</dcterms:created>
  <dcterms:modified xsi:type="dcterms:W3CDTF">2018-01-28T17:50:41Z</dcterms:modified>
</cp:coreProperties>
</file>