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.xml" ContentType="application/vnd.openxmlformats-officedocument.presentationml.tags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78" r:id="rId2"/>
    <p:sldId id="256" r:id="rId3"/>
    <p:sldId id="257" r:id="rId4"/>
    <p:sldId id="258" r:id="rId5"/>
    <p:sldId id="272" r:id="rId6"/>
    <p:sldId id="273" r:id="rId7"/>
    <p:sldId id="274" r:id="rId8"/>
    <p:sldId id="275" r:id="rId9"/>
    <p:sldId id="276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300" r:id="rId30"/>
    <p:sldId id="301" r:id="rId31"/>
    <p:sldId id="303" r:id="rId32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6v5sxAeJeXCLGjF8r5Kzg==" hashData="KWnhNRv5ZAMlwZn2WcgB7Y5Sb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2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0A500"/>
    <a:srgbClr val="000066"/>
    <a:srgbClr val="70BEC4"/>
    <a:srgbClr val="FF0066"/>
    <a:srgbClr val="FF00FF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fr-CA" altLang="fr-FR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fr-CA" altLang="fr-FR"/>
          </a:p>
        </p:txBody>
      </p:sp>
      <p:sp>
        <p:nvSpPr>
          <p:cNvPr id="553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fr-CA" altLang="fr-FR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FE49D982-01AC-4884-B4A0-5282BAE1BE04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2988796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25AFD5-8B78-4DD5-9017-A8E7C3155526}" type="slidenum">
              <a:rPr lang="fr-CA" altLang="fr-FR"/>
              <a:pPr/>
              <a:t>1</a:t>
            </a:fld>
            <a:endParaRPr lang="fr-CA" altLang="fr-FR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DAA4EF-9E7F-443E-B3A6-84C50490F353}" type="slidenum">
              <a:rPr lang="fr-CA" altLang="fr-FR"/>
              <a:pPr/>
              <a:t>2</a:t>
            </a:fld>
            <a:endParaRPr lang="fr-CA" altLang="fr-FR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CEB2EE-D76B-4E8C-9617-7E439399643A}" type="slidenum">
              <a:rPr lang="fr-CA" altLang="fr-FR"/>
              <a:pPr/>
              <a:t>3</a:t>
            </a:fld>
            <a:endParaRPr lang="fr-CA" altLang="fr-FR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8E190-FDA3-4EA2-9836-83A126363D67}" type="slidenum">
              <a:rPr lang="fr-CA" altLang="fr-FR"/>
              <a:pPr/>
              <a:t>4</a:t>
            </a:fld>
            <a:endParaRPr lang="fr-CA" altLang="fr-FR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E5E5FA-5CF0-4332-8475-0FB286C13C6D}" type="slidenum">
              <a:rPr lang="fr-CA" altLang="fr-FR"/>
              <a:pPr/>
              <a:t>5</a:t>
            </a:fld>
            <a:endParaRPr lang="fr-CA" altLang="fr-FR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95E7EC-153E-4F48-BCE6-4E40556E0573}" type="slidenum">
              <a:rPr lang="fr-CA" altLang="fr-FR"/>
              <a:pPr/>
              <a:t>6</a:t>
            </a:fld>
            <a:endParaRPr lang="fr-CA" altLang="fr-FR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5F7404-9A69-4AA0-86CD-31053309A441}" type="slidenum">
              <a:rPr lang="fr-CA" altLang="fr-FR"/>
              <a:pPr/>
              <a:t>7</a:t>
            </a:fld>
            <a:endParaRPr lang="fr-CA" altLang="fr-FR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4C645E-7140-48CB-8897-4081F485D956}" type="slidenum">
              <a:rPr lang="fr-CA" altLang="fr-FR"/>
              <a:pPr/>
              <a:t>8</a:t>
            </a:fld>
            <a:endParaRPr lang="fr-CA" altLang="fr-FR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7BBB90-A016-4629-BE73-B7B295B7A697}" type="slidenum">
              <a:rPr lang="fr-CA" altLang="fr-FR"/>
              <a:pPr/>
              <a:t>9</a:t>
            </a:fld>
            <a:endParaRPr lang="fr-CA" altLang="fr-FR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99DF46-2276-423F-9EC3-7203D5C4C8FD}" type="slidenum">
              <a:rPr lang="fr-CA" altLang="fr-FR"/>
              <a:pPr/>
              <a:t>10</a:t>
            </a:fld>
            <a:endParaRPr lang="fr-CA" altLang="fr-FR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D34EDD-EF5E-4DB4-8E74-DCED26528717}" type="slidenum">
              <a:rPr lang="fr-CA" altLang="fr-FR"/>
              <a:pPr/>
              <a:t>11</a:t>
            </a:fld>
            <a:endParaRPr lang="fr-CA" altLang="fr-FR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2049C0-F58C-483D-948C-8DCF0C874559}" type="slidenum">
              <a:rPr lang="fr-CA" altLang="fr-FR"/>
              <a:pPr/>
              <a:t>12</a:t>
            </a:fld>
            <a:endParaRPr lang="fr-CA" altLang="fr-FR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1653ED-819B-4E79-98D8-9F684380B8DB}" type="slidenum">
              <a:rPr lang="fr-CA" altLang="fr-FR"/>
              <a:pPr/>
              <a:t>13</a:t>
            </a:fld>
            <a:endParaRPr lang="fr-CA" altLang="fr-FR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EA07BA-C148-4946-BBF9-DEB1541F7CD0}" type="slidenum">
              <a:rPr lang="fr-CA" altLang="fr-FR"/>
              <a:pPr/>
              <a:t>14</a:t>
            </a:fld>
            <a:endParaRPr lang="fr-CA" altLang="fr-FR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69BC7D-4F2C-4CD7-BB4D-AEE92E09E59F}" type="slidenum">
              <a:rPr lang="fr-CA" altLang="fr-FR"/>
              <a:pPr/>
              <a:t>15</a:t>
            </a:fld>
            <a:endParaRPr lang="fr-CA" altLang="fr-FR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F62F59-5536-4C7A-9D04-B5CCDF48F3E9}" type="slidenum">
              <a:rPr lang="fr-CA" altLang="fr-FR"/>
              <a:pPr/>
              <a:t>16</a:t>
            </a:fld>
            <a:endParaRPr lang="fr-CA" altLang="fr-FR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D2FA61-A334-486C-98BE-029822E37D1D}" type="slidenum">
              <a:rPr lang="fr-CA" altLang="fr-FR"/>
              <a:pPr/>
              <a:t>17</a:t>
            </a:fld>
            <a:endParaRPr lang="fr-CA" altLang="fr-FR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8225EA-1EE2-42AA-B350-DFE311CA8214}" type="slidenum">
              <a:rPr lang="fr-CA" altLang="fr-FR"/>
              <a:pPr/>
              <a:t>18</a:t>
            </a:fld>
            <a:endParaRPr lang="fr-CA" altLang="fr-FR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A52883-056E-44D6-9448-051CB88D7B23}" type="slidenum">
              <a:rPr lang="fr-CA" altLang="fr-FR"/>
              <a:pPr/>
              <a:t>19</a:t>
            </a:fld>
            <a:endParaRPr lang="fr-CA" altLang="fr-FR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2E7B49-D4DD-4E66-82B7-5A9351DB9847}" type="slidenum">
              <a:rPr lang="fr-CA" altLang="fr-FR"/>
              <a:pPr/>
              <a:t>20</a:t>
            </a:fld>
            <a:endParaRPr lang="fr-CA" altLang="fr-FR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7C4679-36E1-471C-B5F9-F66F8F95F1D1}" type="slidenum">
              <a:rPr lang="fr-CA" altLang="fr-FR"/>
              <a:pPr/>
              <a:t>21</a:t>
            </a:fld>
            <a:endParaRPr lang="fr-CA" altLang="fr-FR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24BC53-1533-4ECD-BF93-6B8BFD6EEAEE}" type="slidenum">
              <a:rPr lang="fr-CA" altLang="fr-FR"/>
              <a:pPr/>
              <a:t>22</a:t>
            </a:fld>
            <a:endParaRPr lang="fr-CA" altLang="fr-FR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D986E2-FC7D-49AA-A788-4C8CDC4674FD}" type="slidenum">
              <a:rPr lang="fr-CA" altLang="fr-FR"/>
              <a:pPr/>
              <a:t>23</a:t>
            </a:fld>
            <a:endParaRPr lang="fr-CA" altLang="fr-FR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0FE8A3-B052-48F1-B2FF-43D9130BEE7C}" type="slidenum">
              <a:rPr lang="fr-CA" altLang="fr-FR"/>
              <a:pPr/>
              <a:t>24</a:t>
            </a:fld>
            <a:endParaRPr lang="fr-CA" altLang="fr-FR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372C19-DE50-4C08-B99E-9CEE25B1459E}" type="slidenum">
              <a:rPr lang="fr-CA" altLang="fr-FR"/>
              <a:pPr/>
              <a:t>25</a:t>
            </a:fld>
            <a:endParaRPr lang="fr-CA" altLang="fr-FR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CEB93E-0859-40BA-969C-D06FF1EB27B9}" type="slidenum">
              <a:rPr lang="fr-CA" altLang="fr-FR"/>
              <a:pPr/>
              <a:t>26</a:t>
            </a:fld>
            <a:endParaRPr lang="fr-CA" altLang="fr-FR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2DB786-03AE-487A-83E9-EC2F6931117D}" type="slidenum">
              <a:rPr lang="fr-CA" altLang="fr-FR"/>
              <a:pPr/>
              <a:t>27</a:t>
            </a:fld>
            <a:endParaRPr lang="fr-CA" altLang="fr-FR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C2B560-BF2B-45F0-817E-ED85DD672E66}" type="slidenum">
              <a:rPr lang="fr-CA" altLang="fr-FR"/>
              <a:pPr/>
              <a:t>28</a:t>
            </a:fld>
            <a:endParaRPr lang="fr-CA" altLang="fr-FR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027093-D7A4-4CBD-A67B-F48C45D2DFD0}" type="slidenum">
              <a:rPr lang="fr-CA" altLang="fr-FR"/>
              <a:pPr/>
              <a:t>29</a:t>
            </a:fld>
            <a:endParaRPr lang="fr-CA" altLang="fr-FR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EDD4DA-B055-40D2-9D24-D7368350B81A}" type="slidenum">
              <a:rPr lang="fr-CA" altLang="fr-FR"/>
              <a:pPr/>
              <a:t>30</a:t>
            </a:fld>
            <a:endParaRPr lang="fr-CA" altLang="fr-FR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5DE419-2FF7-4027-BFA7-BEB3F25E3AC4}" type="slidenum">
              <a:rPr lang="fr-CA" altLang="fr-FR"/>
              <a:pPr/>
              <a:t>31</a:t>
            </a:fld>
            <a:endParaRPr lang="fr-CA" altLang="fr-FR"/>
          </a:p>
        </p:txBody>
      </p:sp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BB1C-32F1-4F9D-BFD0-25D4FBC3CF35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681D-6792-44A3-A1F2-803673DEA5C8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A1599-D306-4D0F-8A18-999E69AB5790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EFCF2-AF1A-4B40-808A-93EBD9F046E9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5F31D-2BC8-4879-B8E7-EE35519AB7A9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E4E30-E61F-459C-AFA8-A12AF53C111D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E463-D7F9-4F1F-B336-1FD1EE726197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DB1AE-9951-47EB-B68E-23036DFB9D7B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C2DEC-6584-4F2B-8A5D-3C4E96E6DE0F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C9137-79F5-422E-BD57-1D24442EAA22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BDF7C-0CFD-4F64-BE20-147D933D9F0A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67B8F-494E-412F-9A36-F312FEFDE2EA}" type="slidenum">
              <a:rPr lang="tr-TR" altLang="fr-FR" smtClean="0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900113" y="3284538"/>
            <a:ext cx="7488237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 sz="6000" b="0">
                <a:solidFill>
                  <a:srgbClr val="70BEC4"/>
                </a:solidFill>
                <a:effectDag name="">
                  <a:cont type="tree" name="">
                    <a:effect ref="fillLine"/>
                    <a:outerShdw dist="38100" dir="13500000" algn="br">
                      <a:srgbClr val="B6FAFF"/>
                    </a:outerShdw>
                  </a:cont>
                  <a:cont type="tree" name="">
                    <a:effect ref="fillLine"/>
                    <a:outerShdw dist="38100" dir="2700000" algn="tl">
                      <a:srgbClr val="437275"/>
                    </a:outerShdw>
                  </a:cont>
                  <a:effect ref="fillLine"/>
                </a:effectDag>
                <a:latin typeface="Harrington" pitchFamily="82" charset="0"/>
              </a:rPr>
              <a:t>Quelques unes des plus belles plages du monde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116013" y="620713"/>
            <a:ext cx="7488237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 sz="5400" b="0">
                <a:solidFill>
                  <a:srgbClr val="70BEC4"/>
                </a:solidFill>
                <a:effectDag name="">
                  <a:cont type="tree" name="">
                    <a:effect ref="fillLine"/>
                    <a:outerShdw dist="38100" dir="13500000" algn="br">
                      <a:srgbClr val="B6FAFF"/>
                    </a:outerShdw>
                  </a:cont>
                  <a:cont type="tree" name="">
                    <a:effect ref="fillLine"/>
                    <a:outerShdw dist="38100" dir="2700000" algn="tl">
                      <a:srgbClr val="437275"/>
                    </a:outerShdw>
                  </a:cont>
                  <a:effect ref="fillLine"/>
                </a:effectDag>
                <a:latin typeface="Harrington" pitchFamily="82" charset="0"/>
              </a:rPr>
              <a:t>Automatique avec SON</a:t>
            </a:r>
          </a:p>
          <a:p>
            <a:pPr algn="ctr"/>
            <a:r>
              <a:rPr lang="en-GB" altLang="fr-FR" sz="5400" b="0">
                <a:solidFill>
                  <a:srgbClr val="70BEC4"/>
                </a:solidFill>
                <a:effectDag name="">
                  <a:cont type="tree" name="">
                    <a:effect ref="fillLine"/>
                    <a:outerShdw dist="38100" dir="13500000" algn="br">
                      <a:srgbClr val="B6FAFF"/>
                    </a:outerShdw>
                  </a:cont>
                  <a:cont type="tree" name="">
                    <a:effect ref="fillLine"/>
                    <a:outerShdw dist="38100" dir="2700000" algn="tl">
                      <a:srgbClr val="437275"/>
                    </a:outerShdw>
                  </a:cont>
                  <a:effect ref="fillLine"/>
                </a:effectDag>
                <a:latin typeface="Harrington" pitchFamily="82" charset="0"/>
              </a:rPr>
              <a:t>Cr</a:t>
            </a:r>
            <a:r>
              <a:rPr lang="fr-CA" altLang="fr-FR" sz="5400" b="0">
                <a:solidFill>
                  <a:srgbClr val="70BEC4"/>
                </a:solidFill>
                <a:effectDag name="">
                  <a:cont type="tree" name="">
                    <a:effect ref="fillLine"/>
                    <a:outerShdw dist="38100" dir="13500000" algn="br">
                      <a:srgbClr val="B6FAFF"/>
                    </a:outerShdw>
                  </a:cont>
                  <a:cont type="tree" name="">
                    <a:effect ref="fillLine"/>
                    <a:outerShdw dist="38100" dir="2700000" algn="tl">
                      <a:srgbClr val="437275"/>
                    </a:outerShdw>
                  </a:cont>
                  <a:effect ref="fillLine"/>
                </a:effectDag>
                <a:latin typeface="Harrington" pitchFamily="82" charset="0"/>
              </a:rPr>
              <a:t>éations SHARK</a:t>
            </a:r>
            <a:endParaRPr lang="en-GB" altLang="fr-FR" sz="5400" b="0">
              <a:solidFill>
                <a:srgbClr val="70BEC4"/>
              </a:solidFill>
              <a:effectDag name="">
                <a:cont type="tree" name="">
                  <a:effect ref="fillLine"/>
                  <a:outerShdw dist="38100" dir="13500000" algn="br">
                    <a:srgbClr val="B6FAFF"/>
                  </a:outerShdw>
                </a:cont>
                <a:cont type="tree" name="">
                  <a:effect ref="fillLine"/>
                  <a:outerShdw dist="38100" dir="2700000" algn="tl">
                    <a:srgbClr val="437275"/>
                  </a:outerShdw>
                </a:cont>
                <a:effect ref="fillLine"/>
              </a:effectDag>
              <a:latin typeface="Harrington" pitchFamily="82" charset="0"/>
            </a:endParaRPr>
          </a:p>
        </p:txBody>
      </p:sp>
    </p:spTree>
  </p:cSld>
  <p:clrMapOvr>
    <a:masterClrMapping/>
  </p:clrMapOvr>
  <p:transition spd="slow" advTm="11125">
    <p:wipe dir="d"/>
    <p:sndAc>
      <p:stSnd loop="1">
        <p:snd r:embed="rId3" name="Marine L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1" grpId="1"/>
      <p:bldP spid="24582" grpId="0"/>
      <p:bldP spid="2458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Bora Bora Pearl Beach O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92275" y="6035675"/>
            <a:ext cx="60483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Bora Bora Pearl Beach One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Polynésie</a:t>
            </a:r>
          </a:p>
        </p:txBody>
      </p:sp>
    </p:spTree>
  </p:cSld>
  <p:clrMapOvr>
    <a:masterClrMapping/>
  </p:clrMapOvr>
  <p:transition spd="slow" advTm="5921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Thailand Phi Ph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908175" y="0"/>
            <a:ext cx="532923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Iles Phi Phi 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Thailande</a:t>
            </a:r>
          </a:p>
        </p:txBody>
      </p:sp>
    </p:spTree>
  </p:cSld>
  <p:clrMapOvr>
    <a:masterClrMapping/>
  </p:clrMapOvr>
  <p:transition spd="slow" advTm="5984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La Digue - Anse Source d'Arg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403350" y="5670550"/>
            <a:ext cx="62753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Dique - Anse Source D'Argent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Seychelles</a:t>
            </a:r>
          </a:p>
          <a:p>
            <a:pPr algn="ctr"/>
            <a:endParaRPr lang="en-GB" altLang="fr-FR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5313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Blue Lagoon -Oldeniz Beach - Fethiye - Turk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692275" y="5305425"/>
            <a:ext cx="540067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Lagoon Blue - Oldeniz Beach 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Fethiye 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Turquie</a:t>
            </a:r>
          </a:p>
          <a:p>
            <a:pPr algn="ctr"/>
            <a:endParaRPr lang="en-GB" altLang="fr-FR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5359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7 Mile Beach Negril Jama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835150" y="188913"/>
            <a:ext cx="49688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Seven Mile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Negril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Jamaique</a:t>
            </a:r>
          </a:p>
        </p:txBody>
      </p:sp>
    </p:spTree>
  </p:cSld>
  <p:clrMapOvr>
    <a:masterClrMapping/>
  </p:clrMapOvr>
  <p:transition spd="slow" advTm="5562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Smuggler's Co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0" y="4652963"/>
            <a:ext cx="35147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Smuggler's Cove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Tortola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Iles vierges britanique</a:t>
            </a:r>
          </a:p>
        </p:txBody>
      </p:sp>
    </p:spTree>
  </p:cSld>
  <p:clrMapOvr>
    <a:masterClrMapping/>
  </p:clrMapOvr>
  <p:transition spd="slow" advTm="5203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Tobago Cay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Tobago Cays</a:t>
            </a:r>
          </a:p>
          <a:p>
            <a:pPr algn="ctr">
              <a:spcBef>
                <a:spcPct val="50000"/>
              </a:spcBef>
            </a:pPr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Iles Windward</a:t>
            </a:r>
          </a:p>
        </p:txBody>
      </p:sp>
    </p:spTree>
  </p:cSld>
  <p:clrMapOvr>
    <a:masterClrMapping/>
  </p:clrMapOvr>
  <p:transition spd="slow" advTm="4875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Lanikai Bea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900113" y="5013325"/>
            <a:ext cx="7272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altLang="fr-FR"/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0" y="5670550"/>
            <a:ext cx="619283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Lanikai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Kailua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Hawaii</a:t>
            </a:r>
          </a:p>
        </p:txBody>
      </p:sp>
    </p:spTree>
  </p:cSld>
  <p:clrMapOvr>
    <a:masterClrMapping/>
  </p:clrMapOvr>
  <p:transition spd="slow" advTm="4844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Le Meridien Resort Bora Bo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0" y="0"/>
            <a:ext cx="74898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Meridien Resort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Bora Bora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Tahiti polynésie française</a:t>
            </a:r>
          </a:p>
        </p:txBody>
      </p:sp>
    </p:spTree>
  </p:cSld>
  <p:clrMapOvr>
    <a:masterClrMapping/>
  </p:clrMapOvr>
  <p:transition spd="slow" advTm="4734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Manly Beach Sydn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755650" y="0"/>
            <a:ext cx="7416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Manly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Sydney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Australie</a:t>
            </a:r>
          </a:p>
        </p:txBody>
      </p:sp>
    </p:spTree>
  </p:cSld>
  <p:clrMapOvr>
    <a:masterClrMapping/>
  </p:clrMapOvr>
  <p:transition spd="slow" advTm="5141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Durn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755650" y="0"/>
            <a:ext cx="76327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Tropical Beach &amp; Sea near Durness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Écosse </a:t>
            </a:r>
          </a:p>
        </p:txBody>
      </p:sp>
    </p:spTree>
  </p:cSld>
  <p:clrMapOvr>
    <a:masterClrMapping/>
  </p:clrMapOvr>
  <p:transition spd="slow" advTm="5094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Nassa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908175" y="0"/>
            <a:ext cx="53276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Nassau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Bahamas</a:t>
            </a:r>
          </a:p>
        </p:txBody>
      </p:sp>
    </p:spTree>
  </p:cSld>
  <p:clrMapOvr>
    <a:masterClrMapping/>
  </p:clrMapOvr>
  <p:transition spd="slow" advTm="464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Burj Al Ar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643313" y="0"/>
            <a:ext cx="20129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Burj Al Arab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Dubai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Arabie unies</a:t>
            </a:r>
          </a:p>
          <a:p>
            <a:pPr algn="ctr"/>
            <a:endParaRPr lang="en-GB" altLang="fr-FR"/>
          </a:p>
        </p:txBody>
      </p:sp>
    </p:spTree>
  </p:cSld>
  <p:clrMapOvr>
    <a:masterClrMapping/>
  </p:clrMapOvr>
  <p:transition spd="slow" advTm="4656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547813" y="2276475"/>
            <a:ext cx="5545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n-GB" altLang="fr-FR">
              <a:solidFill>
                <a:schemeClr val="bg1"/>
              </a:solidFill>
            </a:endParaRPr>
          </a:p>
        </p:txBody>
      </p:sp>
      <p:pic>
        <p:nvPicPr>
          <p:cNvPr id="30727" name="Picture 7" descr="Mona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292475" y="908050"/>
            <a:ext cx="24225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Plage Larvotto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Monaco</a:t>
            </a:r>
          </a:p>
        </p:txBody>
      </p:sp>
    </p:spTree>
  </p:cSld>
  <p:clrMapOvr>
    <a:masterClrMapping/>
  </p:clrMapOvr>
  <p:transition spd="slow" advTm="4813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Blue Bay Beach Zanzi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900113" y="0"/>
            <a:ext cx="727233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Blue Bay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Kiwengwa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Zanzibar</a:t>
            </a:r>
          </a:p>
        </p:txBody>
      </p:sp>
    </p:spTree>
  </p:cSld>
  <p:clrMapOvr>
    <a:masterClrMapping/>
  </p:clrMapOvr>
  <p:transition spd="slow" advTm="4469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Trunk 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3440113" y="5084763"/>
            <a:ext cx="267493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Trunk Bay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St. John 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U.S. Iles vierges</a:t>
            </a:r>
          </a:p>
        </p:txBody>
      </p:sp>
    </p:spTree>
  </p:cSld>
  <p:clrMapOvr>
    <a:masterClrMapping/>
  </p:clrMapOvr>
  <p:transition spd="slow" advTm="4718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Binningup Western Austral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3236913" y="0"/>
            <a:ext cx="26876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Binningup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Australie ouest</a:t>
            </a:r>
            <a:endParaRPr lang="en-GB" alt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31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hurch Bay Beach Southampton Bermu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4659313" y="44989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GB" altLang="fr-FR">
              <a:solidFill>
                <a:schemeClr val="bg1"/>
              </a:solidFill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4659313" y="521811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GB" altLang="fr-FR">
              <a:solidFill>
                <a:schemeClr val="bg1"/>
              </a:solidFill>
            </a:endParaRP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1187450" y="765175"/>
            <a:ext cx="640873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Church Bay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Southampton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Bermudes</a:t>
            </a:r>
          </a:p>
        </p:txBody>
      </p:sp>
    </p:spTree>
  </p:cSld>
  <p:clrMapOvr>
    <a:masterClrMapping/>
  </p:clrMapOvr>
  <p:transition spd="slow" advTm="4703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Tagbulo Island Taytay Philippi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331913" y="0"/>
            <a:ext cx="64087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Tagbulo Island Taytay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Les Philippines</a:t>
            </a:r>
          </a:p>
        </p:txBody>
      </p:sp>
    </p:spTree>
  </p:cSld>
  <p:clrMapOvr>
    <a:masterClrMapping/>
  </p:clrMapOvr>
  <p:transition spd="slow" advTm="4375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 descr="Waianapanapa Beach Maui Hawa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-252413" y="260350"/>
            <a:ext cx="727233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Waianapanapa</a:t>
            </a:r>
          </a:p>
          <a:p>
            <a:pPr algn="ctr"/>
            <a:r>
              <a:rPr lang="en-GB" altLang="fr-FR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(Black Sand Beach)</a:t>
            </a:r>
            <a:r>
              <a:rPr lang="en-GB" altLang="fr-FR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Maui - Hawaii</a:t>
            </a:r>
          </a:p>
        </p:txBody>
      </p:sp>
    </p:spTree>
  </p:cSld>
  <p:clrMapOvr>
    <a:masterClrMapping/>
  </p:clrMapOvr>
  <p:transition spd="slow" advTm="4797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Diani Beach ken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179388" y="5805488"/>
            <a:ext cx="1997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Diani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Kenya</a:t>
            </a:r>
          </a:p>
        </p:txBody>
      </p:sp>
    </p:spTree>
  </p:cSld>
  <p:clrMapOvr>
    <a:masterClrMapping/>
  </p:clrMapOvr>
  <p:transition spd="slow" advTm="4375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Clifton Beach Tasma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300788" y="5734050"/>
            <a:ext cx="22891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Clifton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Tasmanie</a:t>
            </a:r>
          </a:p>
        </p:txBody>
      </p:sp>
    </p:spTree>
  </p:cSld>
  <p:clrMapOvr>
    <a:masterClrMapping/>
  </p:clrMapOvr>
  <p:transition spd="slow" advTm="5312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Puerto de San Miguel Ibiz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3081338" y="0"/>
            <a:ext cx="31115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Playa de San Miguel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Ibiza 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Iles Balearic</a:t>
            </a:r>
          </a:p>
        </p:txBody>
      </p:sp>
    </p:spTree>
  </p:cSld>
  <p:clrMapOvr>
    <a:masterClrMapping/>
  </p:clrMapOvr>
  <p:transition spd="slow" advTm="4953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Blue Lagoon Fi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643438" y="6035675"/>
            <a:ext cx="306546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Blue Lagoon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Fiji</a:t>
            </a:r>
          </a:p>
        </p:txBody>
      </p:sp>
    </p:spTree>
  </p:cSld>
  <p:clrMapOvr>
    <a:masterClrMapping/>
  </p:clrMapOvr>
  <p:transition spd="slow" advTm="4547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Beach Bottom Bay Barba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5867400" y="5805488"/>
            <a:ext cx="29337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Beach Bottom Bay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Barbades</a:t>
            </a:r>
          </a:p>
        </p:txBody>
      </p:sp>
    </p:spTree>
  </p:cSld>
  <p:clrMapOvr>
    <a:masterClrMapping/>
  </p:clrMapOvr>
  <p:transition spd="slow" advTm="4672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Ile aux Cerfs Mauriti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870700" y="5876925"/>
            <a:ext cx="22733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Iles aux Cerfs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Mauritius</a:t>
            </a:r>
          </a:p>
        </p:txBody>
      </p:sp>
    </p:spTree>
  </p:cSld>
  <p:clrMapOvr>
    <a:masterClrMapping/>
  </p:clrMapOvr>
  <p:transition spd="slow" advTm="461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Baros Maldiv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3779838" y="188913"/>
            <a:ext cx="15128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Baros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Maldives</a:t>
            </a: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1042988" y="5949950"/>
            <a:ext cx="72009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Kabel Bk BT" pitchFamily="34" charset="0"/>
              </a:rPr>
              <a:t>Il y en a plus de 80 plages,  les Maldives. </a:t>
            </a:r>
          </a:p>
          <a:p>
            <a:pPr algn="ctr"/>
            <a:r>
              <a:rPr lang="en-GB" altLang="fr-FR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Kabel Bk BT" pitchFamily="34" charset="0"/>
              </a:rPr>
              <a:t>Baros en est une parmi !</a:t>
            </a:r>
          </a:p>
        </p:txBody>
      </p:sp>
    </p:spTree>
  </p:cSld>
  <p:clrMapOvr>
    <a:masterClrMapping/>
  </p:clrMapOvr>
  <p:transition spd="slow" advTm="725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1" name="Picture 7" descr="Arub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2987675" y="6035675"/>
            <a:ext cx="32781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fr-FR">
                <a:solidFill>
                  <a:schemeClr val="tx1"/>
                </a:solidFill>
              </a:rPr>
              <a:t>Aruba</a:t>
            </a:r>
          </a:p>
          <a:p>
            <a:pPr algn="ctr"/>
            <a:r>
              <a:rPr lang="en-GB" altLang="fr-FR">
                <a:solidFill>
                  <a:schemeClr val="tx1"/>
                </a:solidFill>
              </a:rPr>
              <a:t>Netherlands Antilles</a:t>
            </a:r>
          </a:p>
        </p:txBody>
      </p:sp>
    </p:spTree>
  </p:cSld>
  <p:clrMapOvr>
    <a:masterClrMapping/>
  </p:clrMapOvr>
  <p:transition spd="slow" advTm="4047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0" y="5516563"/>
            <a:ext cx="45370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St. Jean Beach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St. Barthelemy</a:t>
            </a:r>
          </a:p>
          <a:p>
            <a:pPr algn="ctr"/>
            <a:r>
              <a:rPr lang="en-GB" altLang="fr-FR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Caribbean</a:t>
            </a:r>
          </a:p>
        </p:txBody>
      </p:sp>
    </p:spTree>
  </p:cSld>
  <p:clrMapOvr>
    <a:masterClrMapping/>
  </p:clrMapOvr>
  <p:transition spd="slow" advTm="425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827088" y="1287463"/>
            <a:ext cx="748823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fr-FR" sz="7200" b="0">
                <a:solidFill>
                  <a:srgbClr val="70BEC4"/>
                </a:solidFill>
                <a:effectDag name="">
                  <a:cont type="tree" name="">
                    <a:effect ref="fillLine"/>
                    <a:outerShdw dist="38100" dir="13500000" algn="br">
                      <a:srgbClr val="B6FAFF"/>
                    </a:outerShdw>
                  </a:cont>
                  <a:cont type="tree" name="">
                    <a:effect ref="fillLine"/>
                    <a:outerShdw dist="38100" dir="2700000" algn="tl">
                      <a:srgbClr val="437275"/>
                    </a:outerShdw>
                  </a:cont>
                  <a:effect ref="fillLine"/>
                </a:effectDag>
                <a:latin typeface="Harrington" pitchFamily="82" charset="0"/>
              </a:rPr>
              <a:t>LaFin</a:t>
            </a:r>
          </a:p>
        </p:txBody>
      </p:sp>
      <p:pic>
        <p:nvPicPr>
          <p:cNvPr id="54276" name="Picture 4" descr="SHARK PP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573463"/>
            <a:ext cx="2224087" cy="65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406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42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build="p"/>
      <p:bldP spid="54274" grpId="1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4"/>
</p:tagLst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785</TotalTime>
  <Words>214</Words>
  <Application>Microsoft Office PowerPoint</Application>
  <PresentationFormat>Affichage à l'écran (4:3)</PresentationFormat>
  <Paragraphs>108</Paragraphs>
  <Slides>31</Slides>
  <Notes>31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Harrington</vt:lpstr>
      <vt:lpstr>Kristen ITC</vt:lpstr>
      <vt:lpstr>Kabel Bk BT</vt:lpstr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SHARK</dc:creator>
  <cp:lastModifiedBy>SHARK</cp:lastModifiedBy>
  <cp:revision>72</cp:revision>
  <dcterms:created xsi:type="dcterms:W3CDTF">2005-11-15T01:13:24Z</dcterms:created>
  <dcterms:modified xsi:type="dcterms:W3CDTF">2018-01-28T17:42:44Z</dcterms:modified>
</cp:coreProperties>
</file>