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23"/>
  </p:notesMasterIdLst>
  <p:sldIdLst>
    <p:sldId id="293" r:id="rId2"/>
    <p:sldId id="296" r:id="rId3"/>
    <p:sldId id="283" r:id="rId4"/>
    <p:sldId id="285" r:id="rId5"/>
    <p:sldId id="282" r:id="rId6"/>
    <p:sldId id="280" r:id="rId7"/>
    <p:sldId id="264" r:id="rId8"/>
    <p:sldId id="301" r:id="rId9"/>
    <p:sldId id="290" r:id="rId10"/>
    <p:sldId id="257" r:id="rId11"/>
    <p:sldId id="299" r:id="rId12"/>
    <p:sldId id="288" r:id="rId13"/>
    <p:sldId id="267" r:id="rId14"/>
    <p:sldId id="287" r:id="rId15"/>
    <p:sldId id="302" r:id="rId16"/>
    <p:sldId id="300" r:id="rId17"/>
    <p:sldId id="284" r:id="rId18"/>
    <p:sldId id="266" r:id="rId19"/>
    <p:sldId id="263" r:id="rId20"/>
    <p:sldId id="303" r:id="rId21"/>
    <p:sldId id="305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J4xp6n9VEQaveTAKDYoiQ==" hashData="BwjlQO8lFT1bmjmbYNs27A9DX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66FF33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4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fr-FR"/>
          </a:p>
        </p:txBody>
      </p:sp>
      <p:sp>
        <p:nvSpPr>
          <p:cNvPr id="583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CF7E3F3-6DFE-4B17-9E75-ED57D731842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8853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0B215-F651-42CF-81B9-DCC7726F8B88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C1620A-ABFC-4780-BA06-F7CEA1A98654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F80D76-0555-4EB0-AA6C-0E4A31975DDA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8C0EBC-6C2A-4520-ABF1-A529E04030B2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0AB9A6-18B7-4913-8D9A-0F682AF564D7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1DBF7A-DFEC-4EEF-B6A9-BB355C1FABD7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DE4D00-EC8E-4ECE-A72E-9A15CDCAD03B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F52C7B-96CE-4F50-929E-774E5BEF5699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A8894B-F872-4344-9197-9B6CC6710528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C01437-B72B-4BB6-8AE1-EC34083A3173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95E784-3882-4557-80FB-07BDAC8D51BF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C04B0D-24CF-4B0E-84E9-0E8F24081302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849E9B-321A-4D94-8881-FA6DAF8B52A7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F26878-CEDF-4FC4-8E89-38A620E513F9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B7B177-E0B8-4CB5-849B-AB19B3E4C6AA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7A1146-C97A-44A3-8E39-87B37AB4A3DE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251749-B900-4487-9B33-7A683ABEE197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6E26D5-FE74-430B-970C-B5DBCFE0FECC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B9B558-795F-41A8-A723-1458E7395B87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881F33-7B36-47DC-A446-A921E4277547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F5F90-24BE-4CBB-9D99-B3A6FCC7E449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6D0F-B54B-4A27-AE09-0400A2420754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13CAA-0D80-4A6A-9256-B2F12C778B83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78E7-FEAB-4CA9-B052-6DF2CD0B3AB2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88E5D-6BB1-4508-B665-FD3F1DF85B67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8BEB5-8BA3-4440-82B8-F8B9F0B19391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BD478-76DC-4988-B5A2-1CBD7194D1DA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9B268-61F9-46D3-8BA9-3E5016021773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5BD38-C887-4456-999A-F24771F681CB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DEBF0-6EF1-41BA-8212-5C4BCDE75F5E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39301-032C-456B-82F1-60A34D001B9E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B1104-9EDB-41B2-8494-81B0EC83FDB0}" type="slidenum">
              <a:rPr lang="en-US" altLang="fr-FR" smtClean="0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A Jordan 8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2879725" y="6308725"/>
            <a:ext cx="62642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pt-BR" altLang="fr-FR" sz="1200">
                <a:solidFill>
                  <a:schemeClr val="bg1"/>
                </a:solidFill>
                <a:latin typeface="Comic Sans MS" pitchFamily="66" charset="0"/>
              </a:rPr>
              <a:t>   </a:t>
            </a:r>
            <a:r>
              <a:rPr lang="pt-BR" altLang="fr-FR" sz="1200" b="1">
                <a:latin typeface="Comic Sans MS" pitchFamily="66" charset="0"/>
              </a:rPr>
              <a:t>  Musique : “Mon pays est joli” chanté par Dalida</a:t>
            </a:r>
            <a:endParaRPr lang="en-US" altLang="fr-FR" sz="100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7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es-PE" altLang="fr-FR" sz="2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PE" altLang="fr-FR" sz="3200" i="1">
                <a:solidFill>
                  <a:schemeClr val="bg1"/>
                </a:solidFill>
                <a:latin typeface="Comic Sans MS" pitchFamily="66" charset="0"/>
              </a:rPr>
              <a:t>La Ville de Petra en Jordanie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Une des 7 nouvelles Merveillles du Monde</a:t>
            </a:r>
          </a:p>
          <a:p>
            <a:pPr algn="ctr"/>
            <a:endParaRPr lang="es-PE" altLang="fr-FR" sz="1800" i="1">
              <a:solidFill>
                <a:schemeClr val="bg1"/>
              </a:solidFill>
            </a:endParaRPr>
          </a:p>
        </p:txBody>
      </p:sp>
      <p:pic>
        <p:nvPicPr>
          <p:cNvPr id="39944" name="Picture 8" descr="Shark creatio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6453188"/>
            <a:ext cx="17145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>
    <p:zoom/>
    <p:sndAc>
      <p:stSnd loop="1">
        <p:snd r:embed="rId3" name="Helwa Ya Baladi - Dal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92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994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24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A Jordan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885825"/>
          </a:xfrm>
          <a:prstGeom prst="rect">
            <a:avLst/>
          </a:prstGeom>
          <a:solidFill>
            <a:srgbClr val="993300">
              <a:alpha val="28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altLang="fr-FR" sz="1800" b="1" i="1">
                <a:solidFill>
                  <a:schemeClr val="bg1"/>
                </a:solidFill>
              </a:rPr>
              <a:t>Pendant 600 ans on pensa que cette ville au milieu du désert de Jordanie était une légende comme l’Atlantide ou Troyes</a:t>
            </a:r>
            <a:r>
              <a:rPr lang="fr-FR" altLang="fr-FR" sz="1800" b="1">
                <a:solidFill>
                  <a:schemeClr val="bg1"/>
                </a:solidFill>
              </a:rPr>
              <a:t> </a:t>
            </a:r>
            <a:endParaRPr lang="es-PE" altLang="fr-FR" sz="1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 Petra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885825"/>
          </a:xfrm>
          <a:prstGeom prst="rect">
            <a:avLst/>
          </a:prstGeom>
          <a:solidFill>
            <a:srgbClr val="993300">
              <a:alpha val="3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L'explorateur suisse qui l’a découverte a dû parcourir d’impressionnants défilés comme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celui-ci, entre des montagnes de pierre</a:t>
            </a:r>
            <a:endParaRPr lang="es-PE" altLang="fr-FR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 Petra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0" y="6092825"/>
            <a:ext cx="9144000" cy="366713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Imaginez son émotion lorsqu’au 19</a:t>
            </a:r>
            <a:r>
              <a:rPr lang="es-PE" altLang="fr-FR" sz="1800" i="1" baseline="30000">
                <a:solidFill>
                  <a:schemeClr val="bg1"/>
                </a:solidFill>
              </a:rPr>
              <a:t>ième</a:t>
            </a:r>
            <a:r>
              <a:rPr lang="es-PE" altLang="fr-FR" sz="1800" i="1">
                <a:solidFill>
                  <a:schemeClr val="bg1"/>
                </a:solidFill>
              </a:rPr>
              <a:t> siècle il vit cette scène pour la 1</a:t>
            </a:r>
            <a:r>
              <a:rPr lang="es-PE" altLang="fr-FR" sz="1800" i="1" baseline="30000">
                <a:solidFill>
                  <a:schemeClr val="bg1"/>
                </a:solidFill>
              </a:rPr>
              <a:t>ière</a:t>
            </a:r>
            <a:r>
              <a:rPr lang="es-PE" altLang="fr-FR" sz="1800" i="1">
                <a:solidFill>
                  <a:schemeClr val="bg1"/>
                </a:solidFill>
              </a:rPr>
              <a:t> fois.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 Petra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1412875"/>
            <a:ext cx="1908175" cy="225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Le Palais de Petra, temple de style grec (hellénique), aussi appelé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« le Trésor »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fait 42m. de haut</a:t>
            </a:r>
            <a:endParaRPr lang="es-PE" altLang="fr-FR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 Petra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 rot="10800000" flipV="1">
            <a:off x="-4763" y="-7938"/>
            <a:ext cx="1841501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PE" altLang="fr-FR" sz="1400" b="1">
              <a:latin typeface="Comic Sans MS" pitchFamily="66" charset="0"/>
            </a:endParaRPr>
          </a:p>
          <a:p>
            <a:r>
              <a:rPr lang="es-PE" altLang="fr-FR" sz="1800" i="1"/>
              <a:t>Il  fût totalement sculpté dans la roche calcaire</a:t>
            </a: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A Jordan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44463" y="1916113"/>
            <a:ext cx="2171700" cy="19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Mais le palais n’est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qu’une des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constructions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grandioses de Petra,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toutes sculptées dans </a:t>
            </a: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la roche calcaire 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A Jordan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2051050" y="115888"/>
            <a:ext cx="709295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800" i="1"/>
              <a:t>Petra a été construit vers le siècle VI ième sciècle avant JC. par les </a:t>
            </a:r>
          </a:p>
          <a:p>
            <a:pPr algn="ctr"/>
            <a:r>
              <a:rPr lang="fr-FR" altLang="fr-FR" sz="1800" i="1"/>
              <a:t>Nabatéens, pendant l'Empire Perse.</a:t>
            </a:r>
            <a:endParaRPr lang="en-US" altLang="fr-FR" sz="1800" i="1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 Jordan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464050" y="0"/>
            <a:ext cx="46799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1800" i="1"/>
              <a:t>Les Nabatéens étaient des Bédouins qui vivaient du commerce d'épices, comme l'encens, </a:t>
            </a:r>
          </a:p>
          <a:p>
            <a:pPr algn="r"/>
            <a:r>
              <a:rPr lang="fr-FR" altLang="fr-FR" sz="1800" i="1"/>
              <a:t>la mire et les plantes aromatiques.</a:t>
            </a:r>
            <a:endParaRPr lang="es-PE" altLang="fr-FR" sz="1800" i="1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A Jordan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6165850"/>
            <a:ext cx="9144000" cy="61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es-PE" altLang="fr-FR" sz="1800" i="1"/>
              <a:t>En l’an 60 avant JC Petra fut conquit et anexé par l’empire Romain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A Jordan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1628775"/>
            <a:ext cx="2438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Au fil du temps, le vent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a laissé sa contribution,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taillant des formes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splendides dans ces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montagnes calcaire</a:t>
            </a:r>
            <a:r>
              <a:rPr lang="fr-FR" altLang="fr-FR" b="1">
                <a:solidFill>
                  <a:schemeClr val="bg1"/>
                </a:solidFill>
              </a:rPr>
              <a:t>.</a:t>
            </a:r>
            <a:endParaRPr lang="es-PE" altLang="fr-FR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3" name="Picture 7" descr="A Jordan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0"/>
            <a:ext cx="4511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0" y="1989138"/>
            <a:ext cx="2198688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Petra a été utilisé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pour la scène finale 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des films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Indiana Jones et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la dernière croisade</a:t>
            </a:r>
            <a:endParaRPr lang="es-PE" altLang="fr-FR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A Jordan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A Jordan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Les couleurs des pierres sont naturelles</a:t>
            </a: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82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4274" name="Picture 2" descr="A Jordan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0"/>
              <a:ext cx="2832" cy="1968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275" name="Picture 3" descr="A Jordan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016"/>
              <a:ext cx="2880" cy="2304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276" name="Picture 4" descr="A Jordan 20-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016"/>
              <a:ext cx="2832" cy="2304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278" name="Picture 6" descr="A Jordan 2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1968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0" y="6477000"/>
            <a:ext cx="4572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>
            <a:off x="4648200" y="6477000"/>
            <a:ext cx="4495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0" y="5791200"/>
            <a:ext cx="9144000" cy="579438"/>
          </a:xfrm>
          <a:prstGeom prst="rect">
            <a:avLst/>
          </a:prstGeom>
          <a:solidFill>
            <a:schemeClr val="tx1">
              <a:alpha val="21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400" b="1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La composition géologique colorée du sable est propice aux peintures naturelles…</a:t>
            </a:r>
            <a:endParaRPr lang="es-PE" altLang="fr-FR" sz="1800" i="1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34" name="Group 3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7122" name="Picture 18" descr="A Jordan 35-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0" y="1824"/>
              <a:ext cx="2400" cy="2256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126" name="Picture 22" descr="A Jordan 36-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3" y="1824"/>
              <a:ext cx="1617" cy="2448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127" name="Picture 23" descr="A Jordan 3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4"/>
              <a:ext cx="1617" cy="2496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129" name="Picture 25" descr="A Jordan 3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88" cy="1764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130" name="Picture 26" descr="A Jordan 29-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4" y="0"/>
              <a:ext cx="2976" cy="1762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7131" name="Line 27"/>
          <p:cNvSpPr>
            <a:spLocks noChangeShapeType="1"/>
          </p:cNvSpPr>
          <p:nvPr/>
        </p:nvSpPr>
        <p:spPr bwMode="auto">
          <a:xfrm>
            <a:off x="0" y="6477000"/>
            <a:ext cx="2590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47132" name="Line 28"/>
          <p:cNvSpPr>
            <a:spLocks noChangeShapeType="1"/>
          </p:cNvSpPr>
          <p:nvPr/>
        </p:nvSpPr>
        <p:spPr bwMode="auto">
          <a:xfrm>
            <a:off x="2667000" y="6477000"/>
            <a:ext cx="3810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47133" name="Line 29"/>
          <p:cNvSpPr>
            <a:spLocks noChangeShapeType="1"/>
          </p:cNvSpPr>
          <p:nvPr/>
        </p:nvSpPr>
        <p:spPr bwMode="auto">
          <a:xfrm>
            <a:off x="6553200" y="6477000"/>
            <a:ext cx="2590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47135" name="Text Box 31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400" b="1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Voyez ces formations à couper le souffle sur les parois de quelques montagnes</a:t>
            </a:r>
            <a:endParaRPr lang="es-PE" altLang="fr-FR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 Petra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6934200" y="0"/>
            <a:ext cx="2209800" cy="1752600"/>
          </a:xfrm>
          <a:prstGeom prst="rect">
            <a:avLst/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0723" name="Picture 3" descr="A Petra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76200"/>
            <a:ext cx="2057400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0" y="0"/>
            <a:ext cx="687705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Les Nabatéens ont construit à Petra un système hydraulique sophistiqué avec des tunnels et des chambres d'eau</a:t>
            </a:r>
            <a:r>
              <a:rPr lang="es-PE" altLang="fr-FR" sz="1800" i="1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07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 Petra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5949950"/>
            <a:ext cx="9144000" cy="641350"/>
          </a:xfrm>
          <a:prstGeom prst="rect">
            <a:avLst/>
          </a:prstGeom>
          <a:solidFill>
            <a:srgbClr val="993300">
              <a:alpha val="31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fr-FR" altLang="fr-FR" sz="1800" i="1"/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Ce théâtre gréco romain pouvait recevoir 4 000 spectateurs</a:t>
            </a:r>
            <a:endParaRPr lang="es-PE" altLang="fr-FR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A Jordan 23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1341438"/>
            <a:ext cx="2124075" cy="225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PE" altLang="fr-FR" sz="1600" b="1">
              <a:latin typeface="Comic Sans MS" pitchFamily="66" charset="0"/>
            </a:endParaRPr>
          </a:p>
          <a:p>
            <a:pPr algn="ctr"/>
            <a:r>
              <a:rPr lang="fr-FR" altLang="fr-FR" sz="1600" i="1">
                <a:solidFill>
                  <a:schemeClr val="bg1"/>
                </a:solidFill>
              </a:rPr>
              <a:t>En l'an </a:t>
            </a:r>
            <a:r>
              <a:rPr lang="fr-FR" altLang="fr-FR" sz="1800" i="1">
                <a:solidFill>
                  <a:schemeClr val="bg1"/>
                </a:solidFill>
              </a:rPr>
              <a:t>551</a:t>
            </a:r>
            <a:r>
              <a:rPr lang="fr-FR" altLang="fr-FR" sz="1800" b="1" i="1">
                <a:solidFill>
                  <a:schemeClr val="bg1"/>
                </a:solidFill>
              </a:rPr>
              <a:t> </a:t>
            </a:r>
            <a:r>
              <a:rPr lang="fr-FR" altLang="fr-FR" sz="1800" i="1">
                <a:solidFill>
                  <a:schemeClr val="bg1"/>
                </a:solidFill>
              </a:rPr>
              <a:t>un 2</a:t>
            </a:r>
            <a:r>
              <a:rPr lang="fr-FR" altLang="fr-FR" sz="1800" i="1" baseline="30000">
                <a:solidFill>
                  <a:schemeClr val="bg1"/>
                </a:solidFill>
              </a:rPr>
              <a:t>ième</a:t>
            </a:r>
            <a:r>
              <a:rPr lang="fr-FR" altLang="fr-FR" sz="1800" i="1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grand séisme a détruit presque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toute la ville.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Depuis, Petra n'a plus jamais </a:t>
            </a:r>
          </a:p>
          <a:p>
            <a:pPr algn="ctr"/>
            <a:r>
              <a:rPr lang="fr-FR" altLang="fr-FR" sz="1800" i="1">
                <a:solidFill>
                  <a:schemeClr val="bg1"/>
                </a:solidFill>
              </a:rPr>
              <a:t>été habité</a:t>
            </a:r>
            <a:r>
              <a:rPr lang="fr-FR" altLang="fr-FR" sz="1800" b="1" i="1">
                <a:solidFill>
                  <a:schemeClr val="bg1"/>
                </a:solidFill>
              </a:rPr>
              <a:t>.</a:t>
            </a:r>
            <a:endParaRPr lang="es-PE" altLang="fr-FR" sz="18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Jorda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315913"/>
            <a:ext cx="9251950" cy="758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0" y="260350"/>
            <a:ext cx="91440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PE" altLang="fr-FR" i="1">
                <a:solidFill>
                  <a:schemeClr val="bg1"/>
                </a:solidFill>
              </a:rPr>
              <a:t>La Ville de Petra en Jordanie</a:t>
            </a:r>
            <a:endParaRPr lang="es-PE" altLang="fr-FR" sz="400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PE" altLang="fr-FR" sz="1800" i="1">
                <a:solidFill>
                  <a:schemeClr val="bg1"/>
                </a:solidFill>
              </a:rPr>
              <a:t>Une des 7 merveilles du monde</a:t>
            </a: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92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7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743200" y="2276475"/>
            <a:ext cx="3810000" cy="1914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5250"/>
              </a:avLst>
            </a:prstTxWarp>
          </a:bodyPr>
          <a:lstStyle/>
          <a:p>
            <a:pPr algn="ctr">
              <a:defRPr/>
            </a:pPr>
            <a:r>
              <a:rPr lang="fr-CA" sz="44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tx2"/>
                    </a:gs>
                    <a:gs pos="50000">
                      <a:srgbClr val="FF0000"/>
                    </a:gs>
                    <a:gs pos="100000">
                      <a:schemeClr val="tx2"/>
                    </a:gs>
                  </a:gsLst>
                  <a:lin ang="5400000" scaled="1"/>
                </a:grad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Comic Sans MS"/>
              </a:rPr>
              <a:t>      </a:t>
            </a:r>
          </a:p>
        </p:txBody>
      </p:sp>
      <p:pic>
        <p:nvPicPr>
          <p:cNvPr id="80900" name="Picture 10" descr="SHARK PP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65625"/>
            <a:ext cx="6183313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2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0</TotalTime>
  <Words>323</Words>
  <Application>Microsoft Office PowerPoint</Application>
  <PresentationFormat>Affichage à l'écran (4:3)</PresentationFormat>
  <Paragraphs>92</Paragraphs>
  <Slides>21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Times New Roman</vt:lpstr>
      <vt:lpstr>Comic Sans MS</vt:lpstr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8</cp:revision>
  <dcterms:created xsi:type="dcterms:W3CDTF">2007-10-26T04:43:51Z</dcterms:created>
  <dcterms:modified xsi:type="dcterms:W3CDTF">2018-01-28T17:39:59Z</dcterms:modified>
</cp:coreProperties>
</file>