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9n8WsPwCiwTZRjfdOSvDQ==" hashData="1JiWQUepn7hhWz4wQxmnwwEye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CD3ED-155D-461D-8AEF-830DA892B4FF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72C28-501D-48F7-AE78-0876278D454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5153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CD3ED-155D-461D-8AEF-830DA892B4FF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72C28-501D-48F7-AE78-0876278D454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7515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CD3ED-155D-461D-8AEF-830DA892B4FF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72C28-501D-48F7-AE78-0876278D454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0638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CD3ED-155D-461D-8AEF-830DA892B4FF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72C28-501D-48F7-AE78-0876278D454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77770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CD3ED-155D-461D-8AEF-830DA892B4FF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72C28-501D-48F7-AE78-0876278D454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4802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CD3ED-155D-461D-8AEF-830DA892B4FF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72C28-501D-48F7-AE78-0876278D454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3916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CD3ED-155D-461D-8AEF-830DA892B4FF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72C28-501D-48F7-AE78-0876278D454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31845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CD3ED-155D-461D-8AEF-830DA892B4FF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72C28-501D-48F7-AE78-0876278D454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2355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CD3ED-155D-461D-8AEF-830DA892B4FF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72C28-501D-48F7-AE78-0876278D454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69561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CD3ED-155D-461D-8AEF-830DA892B4FF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72C28-501D-48F7-AE78-0876278D454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50886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CD3ED-155D-461D-8AEF-830DA892B4FF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72C28-501D-48F7-AE78-0876278D454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7209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CD3ED-155D-461D-8AEF-830DA892B4FF}" type="datetimeFigureOut">
              <a:rPr lang="fr-CA" smtClean="0"/>
              <a:t>28-01-18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72C28-501D-48F7-AE78-0876278D454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921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8198" name="1 Imagen" descr="0108594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8" name="WordArt 11"/>
          <p:cNvSpPr>
            <a:spLocks noChangeArrowheads="1" noChangeShapeType="1" noTextEdit="1"/>
          </p:cNvSpPr>
          <p:nvPr/>
        </p:nvSpPr>
        <p:spPr bwMode="auto">
          <a:xfrm>
            <a:off x="2555875" y="908050"/>
            <a:ext cx="3887788" cy="1223963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fr-CA" sz="4800" b="1" i="1" kern="10" dirty="0" err="1">
                <a:ln w="25400">
                  <a:solidFill>
                    <a:srgbClr val="C0C0C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Georgia"/>
              </a:rPr>
              <a:t>St.Petersbourg</a:t>
            </a:r>
            <a:endParaRPr lang="fr-CA" sz="4800" b="1" i="1" kern="10" dirty="0">
              <a:ln w="25400">
                <a:solidFill>
                  <a:srgbClr val="C0C0C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80023666"/>
      </p:ext>
    </p:extLst>
  </p:cSld>
  <p:clrMapOvr>
    <a:masterClrMapping/>
  </p:clrMapOvr>
  <p:transition spd="med" advClick="0" advTm="12000">
    <p:sndAc>
      <p:stSnd>
        <p:snd r:embed="rId2" name="09 - Seguire Mi Viaje - Sabor A M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1988" name="1 Imagen" descr="0108a5g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78704207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28263751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79106585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02837210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77848811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5145944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02136101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02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83252170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11384403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59486558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24107868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9646277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7652" name="Picture 8" descr="http://www.asergeev.com/pictures/archives/2005/484/jpeg/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11075519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07122835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53941982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50648000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12406706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1748" name="Picture 6" descr="http://www.asergeev.com/pictures/archives/2009/757/jpeg/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38941551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86561313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35820525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8676" name="Picture 8" descr="http://www.asergeev.com/pictures/archives/2007/592/jpeg/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36907489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92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18555068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6868" name="Picture 6" descr="http://www.asergeev.com/pictures/archives/2005/480/jpeg/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6182744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5844" name="1 Imagen" descr="0108d1a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81439783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4820" name="1 Imagen" descr="0108efh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0697416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9940" name="1 Imagen" descr="0108gg7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07114259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8916" name="1 Imagen" descr="01086ckc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87195057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7892" name="1 Imagen" descr="0108pax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8899369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2772" name="1 Imagen" descr="01092k9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4419288"/>
      </p:ext>
    </p:extLst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68313" y="333375"/>
            <a:ext cx="8353425" cy="58324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081" name="1 Imagen" descr="0107zcx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351837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468313" y="333375"/>
            <a:ext cx="8353425" cy="58324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33514959"/>
      </p:ext>
    </p:extLst>
  </p:cSld>
  <p:clrMapOvr>
    <a:masterClrMapping/>
  </p:clrMapOvr>
  <p:transition spd="med" advClick="0" advTm="600000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ÉATION SHAR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</Template>
  <TotalTime>8</TotalTime>
  <Words>1</Words>
  <Application>Microsoft Office PowerPoint</Application>
  <PresentationFormat>Affichage à l'écran (4:3)</PresentationFormat>
  <Paragraphs>1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CRÉATION SHARK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SHARK</dc:creator>
  <cp:lastModifiedBy>SHARK</cp:lastModifiedBy>
  <cp:revision>2</cp:revision>
  <dcterms:created xsi:type="dcterms:W3CDTF">2018-01-28T17:28:40Z</dcterms:created>
  <dcterms:modified xsi:type="dcterms:W3CDTF">2018-01-28T17:37:35Z</dcterms:modified>
</cp:coreProperties>
</file>