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</p:sldIdLst>
  <p:sldSz cx="9144000" cy="6858000" type="screen4x3"/>
  <p:notesSz cx="6858000" cy="9144000"/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hFyAvLQpfOnLauApwl/sw==" hashData="k1T8oLABaW3MZ6ciktrZphR7wAo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nl-NL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nl-NL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E8AC6-07D4-4B54-98BF-37A4700B37B2}" type="datetimeFigureOut">
              <a:rPr lang="nl-NL" smtClean="0"/>
              <a:pPr/>
              <a:t>15-4-2018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7056F-D9E3-412A-9501-163C340F9CE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8000">
    <p:sndAc>
      <p:stSnd>
        <p:snd r:embed="rId2" name="welcome_to_my_worl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1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A182D2C4-1FF1-42BC-9DBE-3CF79B2C9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6597352"/>
            <a:ext cx="1434353" cy="15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rgideen der Scweiz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Orgideen der Schweiz</Template>
  <TotalTime>2</TotalTime>
  <Words>0</Words>
  <Application>Microsoft Office PowerPoint</Application>
  <PresentationFormat>Diavoorstelling (4:3)</PresentationFormat>
  <Paragraphs>0</Paragraphs>
  <Slides>44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44</vt:i4>
      </vt:variant>
    </vt:vector>
  </HeadingPairs>
  <TitlesOfParts>
    <vt:vector size="47" baseType="lpstr">
      <vt:lpstr>Arial</vt:lpstr>
      <vt:lpstr>Calibri</vt:lpstr>
      <vt:lpstr>Orgideen der Scweiz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2018-04-15T06:04:53Z</dcterms:created>
  <dcterms:modified xsi:type="dcterms:W3CDTF">2018-04-15T06:07:31Z</dcterms:modified>
</cp:coreProperties>
</file>