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58" r:id="rId27"/>
  </p:sldIdLst>
  <p:sldSz cx="12192000" cy="6858000"/>
  <p:notesSz cx="6858000" cy="9144000"/>
  <p:photoAlbum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9" d="100"/>
          <a:sy n="89" d="100"/>
        </p:scale>
        <p:origin x="90" y="6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E1DF80-E384-4A84-AEC6-80966D0EA8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48FCD54-47A1-43F1-9ADA-EC403DE70D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8492390-75B3-4ACF-9433-C458C08A58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C94CA-57A2-4108-AF32-7750F971C19A}" type="datetimeFigureOut">
              <a:rPr lang="fr-CH" smtClean="0"/>
              <a:t>18.04.2018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DD6D510-7024-446F-AFDA-B89DDA941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38C30FB-4959-4F8B-940E-560B70C52B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2EC74-23F2-499F-99E1-8C7324C864DE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707492510"/>
      </p:ext>
    </p:extLst>
  </p:cSld>
  <p:clrMapOvr>
    <a:masterClrMapping/>
  </p:clrMapOvr>
  <p:transition spd="slow" advClick="0" advTm="7000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AD0C1F-6F44-4247-AD53-35EC43BBD0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5FB083B-9EFF-4D26-9CCF-DCBB092B3F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18C22AA-B0EB-4806-9752-6CF902885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C94CA-57A2-4108-AF32-7750F971C19A}" type="datetimeFigureOut">
              <a:rPr lang="fr-CH" smtClean="0"/>
              <a:t>18.04.2018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EDDC411-39FF-4825-AEFB-97850CEDE6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D976FF1-5A77-4224-AA1E-A6D71CEEEE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2EC74-23F2-499F-99E1-8C7324C864DE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93763087"/>
      </p:ext>
    </p:extLst>
  </p:cSld>
  <p:clrMapOvr>
    <a:masterClrMapping/>
  </p:clrMapOvr>
  <p:transition spd="slow" advClick="0" advTm="7000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B743B0-6A6E-4577-99D0-66DC86865B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5C093CA-7BDB-4177-958A-EB4EAF4258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5C37401-A70B-42AE-845E-2FD4A364F6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C94CA-57A2-4108-AF32-7750F971C19A}" type="datetimeFigureOut">
              <a:rPr lang="fr-CH" smtClean="0"/>
              <a:t>18.04.2018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BE6C70A-1278-4216-83C9-50042B9016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3592751-12D7-46FF-AA9D-4F2E4D7297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2EC74-23F2-499F-99E1-8C7324C864DE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534623783"/>
      </p:ext>
    </p:extLst>
  </p:cSld>
  <p:clrMapOvr>
    <a:masterClrMapping/>
  </p:clrMapOvr>
  <p:transition spd="slow" advClick="0" advTm="7000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5991E9-A5B5-4138-88BF-DD5CFDBF28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7036508-15FA-4509-9361-7042D9A758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073632E-AE73-40D3-880F-130AB85DEF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2E3819C-95FF-4E2B-B08A-F87DAC936E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C94CA-57A2-4108-AF32-7750F971C19A}" type="datetimeFigureOut">
              <a:rPr lang="fr-CH" smtClean="0"/>
              <a:t>18.04.2018</a:t>
            </a:fld>
            <a:endParaRPr lang="fr-CH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FB8EC3A-185B-4741-96F9-32133438D8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15F9F7E-5FE9-47DA-935B-13E242F371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2EC74-23F2-499F-99E1-8C7324C864DE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967258759"/>
      </p:ext>
    </p:extLst>
  </p:cSld>
  <p:clrMapOvr>
    <a:masterClrMapping/>
  </p:clrMapOvr>
  <p:transition spd="slow" advClick="0" advTm="7000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F0EBBD-EA9F-402B-8F4A-DAC71BD85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D9AC462-8732-42F8-B647-8FA29E7559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5948C82-509B-4865-AD00-8BF02B1768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72052BDD-5125-4CC4-8DF9-353DC9A3759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0C2272DA-6638-4002-806D-1A55A18EDBF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77888DD4-7C6A-4E7C-A716-7D41C32D37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C94CA-57A2-4108-AF32-7750F971C19A}" type="datetimeFigureOut">
              <a:rPr lang="fr-CH" smtClean="0"/>
              <a:t>18.04.2018</a:t>
            </a:fld>
            <a:endParaRPr lang="fr-CH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DBB717-CD99-4813-BDD3-388BC5011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3EC78912-0D8B-4A91-9681-C3EAD51CD7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2EC74-23F2-499F-99E1-8C7324C864DE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742768079"/>
      </p:ext>
    </p:extLst>
  </p:cSld>
  <p:clrMapOvr>
    <a:masterClrMapping/>
  </p:clrMapOvr>
  <p:transition spd="slow" advClick="0" advTm="7000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E77DAC-8D67-49E3-BE1F-9A8F5031F9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8E73D2DD-9DB5-4BEE-B8A0-63B498E678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C94CA-57A2-4108-AF32-7750F971C19A}" type="datetimeFigureOut">
              <a:rPr lang="fr-CH" smtClean="0"/>
              <a:t>18.04.2018</a:t>
            </a:fld>
            <a:endParaRPr lang="fr-CH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7BDF8B5-A3C1-4453-B566-3DC9239A46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34A41910-67B4-4984-B093-62ED8F2E97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2EC74-23F2-499F-99E1-8C7324C864DE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885395278"/>
      </p:ext>
    </p:extLst>
  </p:cSld>
  <p:clrMapOvr>
    <a:masterClrMapping/>
  </p:clrMapOvr>
  <p:transition spd="slow" advClick="0" advTm="7000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FD962BA-2823-46EB-BB90-BDA094EBEC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C94CA-57A2-4108-AF32-7750F971C19A}" type="datetimeFigureOut">
              <a:rPr lang="fr-CH" smtClean="0"/>
              <a:t>18.04.2018</a:t>
            </a:fld>
            <a:endParaRPr lang="fr-CH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B01B5DD-6ECA-4378-826B-22F45289B2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A99A0CD-740C-46C2-B391-A9DD01F2C4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2EC74-23F2-499F-99E1-8C7324C864DE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045678410"/>
      </p:ext>
    </p:extLst>
  </p:cSld>
  <p:clrMapOvr>
    <a:masterClrMapping/>
  </p:clrMapOvr>
  <p:transition spd="slow" advClick="0" advTm="7000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ACC527-020E-4C42-B48C-CF44A32683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5577D15-AC47-40D1-93DC-4DE7003804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5480722-B4F7-4366-8A8B-C02A075A2D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2177BBA-0349-4C17-90F1-FDA9EAF207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C94CA-57A2-4108-AF32-7750F971C19A}" type="datetimeFigureOut">
              <a:rPr lang="fr-CH" smtClean="0"/>
              <a:t>18.04.2018</a:t>
            </a:fld>
            <a:endParaRPr lang="fr-CH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DF28225-2539-4BAE-9BCC-869810F5D4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3A8AC97-E3C9-4162-8203-DA43827E7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2EC74-23F2-499F-99E1-8C7324C864DE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579524180"/>
      </p:ext>
    </p:extLst>
  </p:cSld>
  <p:clrMapOvr>
    <a:masterClrMapping/>
  </p:clrMapOvr>
  <p:transition spd="slow" advClick="0" advTm="7000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345F25-37EF-4DCB-B0F5-0846E62FC2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3A3F6-89C2-4543-B4F6-E183CBAADF2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H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838C8B4-8BE2-4BBB-AF1B-0128EDBD5E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AA34072-ADB9-4F96-9AA2-C22796C9EE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C94CA-57A2-4108-AF32-7750F971C19A}" type="datetimeFigureOut">
              <a:rPr lang="fr-CH" smtClean="0"/>
              <a:t>18.04.2018</a:t>
            </a:fld>
            <a:endParaRPr lang="fr-CH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C4E891A-020B-446E-A4C7-424E9BB2DF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8D55E7F-0DDA-4894-842D-FC9D61E2AC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2EC74-23F2-499F-99E1-8C7324C864DE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054704795"/>
      </p:ext>
    </p:extLst>
  </p:cSld>
  <p:clrMapOvr>
    <a:masterClrMapping/>
  </p:clrMapOvr>
  <p:transition spd="slow" advClick="0" advTm="7000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85F852-1E52-4A2D-8109-22F9E0031E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0CA5D03-380D-4BEC-93F1-CDA108120B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AE7E3A0-B8B1-4427-97F4-C973CD7D94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C94CA-57A2-4108-AF32-7750F971C19A}" type="datetimeFigureOut">
              <a:rPr lang="fr-CH" smtClean="0"/>
              <a:t>18.04.2018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A84DBD5-5960-459C-A448-8FFBE5E3A7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217D8DF-F8F7-48B8-AA65-89512BE9E6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2EC74-23F2-499F-99E1-8C7324C864DE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473442039"/>
      </p:ext>
    </p:extLst>
  </p:cSld>
  <p:clrMapOvr>
    <a:masterClrMapping/>
  </p:clrMapOvr>
  <p:transition spd="slow" advClick="0" advTm="7000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15A8139-411A-4023-85B3-A1121D64F68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E5D99A3-1E5A-4FCC-9BCC-8DC2882741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0CDFA8A-7D37-4D81-8DE7-95D57E626D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C94CA-57A2-4108-AF32-7750F971C19A}" type="datetimeFigureOut">
              <a:rPr lang="fr-CH" smtClean="0"/>
              <a:t>18.04.2018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19F2CED-2FF2-45C4-AB64-FB8C866A2D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999048B-E796-40E0-8FB1-FAE414F92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2EC74-23F2-499F-99E1-8C7324C864DE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084981342"/>
      </p:ext>
    </p:extLst>
  </p:cSld>
  <p:clrMapOvr>
    <a:masterClrMapping/>
  </p:clrMapOvr>
  <p:transition spd="slow" advClick="0" advTm="7000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B0DB8AA-110B-4B3E-8286-A6C4FBFF61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5F1D9F5-BC9A-4EA8-9AFD-14C1CD1460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1F5255F-003D-43B5-B3E3-AEDC0843F0B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9C94CA-57A2-4108-AF32-7750F971C19A}" type="datetimeFigureOut">
              <a:rPr lang="fr-CH" smtClean="0"/>
              <a:t>18.04.2018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379A0F8-3231-4976-BE77-16066D35BCA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AA5AC8-E8FD-44AE-B28A-058F1920CCB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E2EC74-23F2-499F-99E1-8C7324C864DE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26311666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7000">
    <p:pull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8e1cd92ceb9dac8313355992c36b2eca">
            <a:extLst>
              <a:ext uri="{FF2B5EF4-FFF2-40B4-BE49-F238E27FC236}">
                <a16:creationId xmlns:a16="http://schemas.microsoft.com/office/drawing/2014/main" id="{27748EA3-BA16-4EDE-83E8-3A6FEE33B98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4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7475" y="0"/>
            <a:ext cx="6875463" cy="6858000"/>
          </a:xfrm>
          <a:prstGeom prst="rect">
            <a:avLst/>
          </a:prstGeom>
        </p:spPr>
      </p:pic>
      <p:pic>
        <p:nvPicPr>
          <p:cNvPr id="4" name="Alabina - Don't Let Me Be Misunderstood (3,30)">
            <a:hlinkClick r:id="" action="ppaction://media"/>
            <a:extLst>
              <a:ext uri="{FF2B5EF4-FFF2-40B4-BE49-F238E27FC236}">
                <a16:creationId xmlns:a16="http://schemas.microsoft.com/office/drawing/2014/main" id="{820CAF5C-49C2-4518-A714-19236ED6B8B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E870E8B0-D7F7-44F5-B2BC-505C78A50339}"/>
              </a:ext>
            </a:extLst>
          </p:cNvPr>
          <p:cNvSpPr txBox="1"/>
          <p:nvPr/>
        </p:nvSpPr>
        <p:spPr>
          <a:xfrm>
            <a:off x="2657475" y="6290535"/>
            <a:ext cx="6875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 sz="2800" b="1" dirty="0"/>
              <a:t>Nature-Mort (1)</a:t>
            </a:r>
          </a:p>
        </p:txBody>
      </p:sp>
    </p:spTree>
    <p:extLst>
      <p:ext uri="{BB962C8B-B14F-4D97-AF65-F5344CB8AC3E}">
        <p14:creationId xmlns:p14="http://schemas.microsoft.com/office/powerpoint/2010/main" val="1072326412"/>
      </p:ext>
    </p:extLst>
  </p:cSld>
  <p:clrMapOvr>
    <a:masterClrMapping/>
  </p:clrMapOvr>
  <p:transition spd="slow" advClick="0" advTm="7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9_1duyj">
            <a:extLst>
              <a:ext uri="{FF2B5EF4-FFF2-40B4-BE49-F238E27FC236}">
                <a16:creationId xmlns:a16="http://schemas.microsoft.com/office/drawing/2014/main" id="{968BAE2C-E227-4C0A-A1B6-9E79C041299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9425" y="0"/>
            <a:ext cx="86931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4165456"/>
      </p:ext>
    </p:extLst>
  </p:cSld>
  <p:clrMapOvr>
    <a:masterClrMapping/>
  </p:clrMapOvr>
  <p:transition spd="slow" advClick="0" advTm="7000">
    <p:pull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9e3afa6d9b22cc690af00156a92532aa">
            <a:extLst>
              <a:ext uri="{FF2B5EF4-FFF2-40B4-BE49-F238E27FC236}">
                <a16:creationId xmlns:a16="http://schemas.microsoft.com/office/drawing/2014/main" id="{AAA02322-5E46-4F2F-AF5D-F46E6FCA718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40015"/>
      </p:ext>
    </p:extLst>
  </p:cSld>
  <p:clrMapOvr>
    <a:masterClrMapping/>
  </p:clrMapOvr>
  <p:transition spd="slow" advClick="0" advTm="7000">
    <p:pull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9ea442c9f6227ec7bf9796f030577f2b--blabla">
            <a:extLst>
              <a:ext uri="{FF2B5EF4-FFF2-40B4-BE49-F238E27FC236}">
                <a16:creationId xmlns:a16="http://schemas.microsoft.com/office/drawing/2014/main" id="{3DDE3951-269E-4229-AE6C-FEA2AF1D5EB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400" y="0"/>
            <a:ext cx="80756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9606549"/>
      </p:ext>
    </p:extLst>
  </p:cSld>
  <p:clrMapOvr>
    <a:masterClrMapping/>
  </p:clrMapOvr>
  <p:transition spd="slow" advClick="0" advTm="7000">
    <p:pull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0_2uayp">
            <a:extLst>
              <a:ext uri="{FF2B5EF4-FFF2-40B4-BE49-F238E27FC236}">
                <a16:creationId xmlns:a16="http://schemas.microsoft.com/office/drawing/2014/main" id="{12C9BD23-7767-408B-A593-B0F04C4D890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0" y="0"/>
            <a:ext cx="53324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067372"/>
      </p:ext>
    </p:extLst>
  </p:cSld>
  <p:clrMapOvr>
    <a:masterClrMapping/>
  </p:clrMapOvr>
  <p:transition spd="slow" advClick="0" advTm="7000">
    <p:pull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0_NATURE_MORTE_IZA">
            <a:extLst>
              <a:ext uri="{FF2B5EF4-FFF2-40B4-BE49-F238E27FC236}">
                <a16:creationId xmlns:a16="http://schemas.microsoft.com/office/drawing/2014/main" id="{DFDDA252-A19F-40AA-A383-20813F145C7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025" y="0"/>
            <a:ext cx="10012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7783811"/>
      </p:ext>
    </p:extLst>
  </p:cSld>
  <p:clrMapOvr>
    <a:masterClrMapping/>
  </p:clrMapOvr>
  <p:transition spd="slow" advClick="0" advTm="7000">
    <p:pull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1_Ckd0O">
            <a:extLst>
              <a:ext uri="{FF2B5EF4-FFF2-40B4-BE49-F238E27FC236}">
                <a16:creationId xmlns:a16="http://schemas.microsoft.com/office/drawing/2014/main" id="{78F7DB2D-81D4-41EB-839D-09802B10705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0825" y="0"/>
            <a:ext cx="91503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145407"/>
      </p:ext>
    </p:extLst>
  </p:cSld>
  <p:clrMapOvr>
    <a:masterClrMapping/>
  </p:clrMapOvr>
  <p:transition spd="slow" advClick="0" advTm="7000">
    <p:pull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1_udzxg">
            <a:extLst>
              <a:ext uri="{FF2B5EF4-FFF2-40B4-BE49-F238E27FC236}">
                <a16:creationId xmlns:a16="http://schemas.microsoft.com/office/drawing/2014/main" id="{B3AD6C9F-1425-49F8-A587-8B53FFDDB57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8975" y="0"/>
            <a:ext cx="82740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6457421"/>
      </p:ext>
    </p:extLst>
  </p:cSld>
  <p:clrMapOvr>
    <a:masterClrMapping/>
  </p:clrMapOvr>
  <p:transition spd="slow" advClick="0" advTm="7000">
    <p:pull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1_ZRlf7">
            <a:extLst>
              <a:ext uri="{FF2B5EF4-FFF2-40B4-BE49-F238E27FC236}">
                <a16:creationId xmlns:a16="http://schemas.microsoft.com/office/drawing/2014/main" id="{547603C1-7A6E-40DD-8A05-766A40442E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5338" y="0"/>
            <a:ext cx="55213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080519"/>
      </p:ext>
    </p:extLst>
  </p:cSld>
  <p:clrMapOvr>
    <a:masterClrMapping/>
  </p:clrMapOvr>
  <p:transition spd="slow" advClick="0" advTm="7000">
    <p:pull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1-STOSKOPFF Sébastien, 1597-1657, Grande Vanité-1641">
            <a:extLst>
              <a:ext uri="{FF2B5EF4-FFF2-40B4-BE49-F238E27FC236}">
                <a16:creationId xmlns:a16="http://schemas.microsoft.com/office/drawing/2014/main" id="{0FD9695A-A10A-492F-A961-17F3A7987C8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5888" y="0"/>
            <a:ext cx="94186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8068742"/>
      </p:ext>
    </p:extLst>
  </p:cSld>
  <p:clrMapOvr>
    <a:masterClrMapping/>
  </p:clrMapOvr>
  <p:transition spd="slow" advClick="0" advTm="7000">
    <p:pull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2_5c1ew">
            <a:extLst>
              <a:ext uri="{FF2B5EF4-FFF2-40B4-BE49-F238E27FC236}">
                <a16:creationId xmlns:a16="http://schemas.microsoft.com/office/drawing/2014/main" id="{2F0675F3-77D0-46BE-8914-2DEB2EB2DA1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5963" y="0"/>
            <a:ext cx="821848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45347"/>
      </p:ext>
    </p:extLst>
  </p:cSld>
  <p:clrMapOvr>
    <a:masterClrMapping/>
  </p:clrMapOvr>
  <p:transition spd="slow" advClick="0" advTm="7000">
    <p:pull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5">
            <a:extLst>
              <a:ext uri="{FF2B5EF4-FFF2-40B4-BE49-F238E27FC236}">
                <a16:creationId xmlns:a16="http://schemas.microsoft.com/office/drawing/2014/main" id="{B2810918-BF81-4983-AF6A-5CDDE986FA5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7538" y="0"/>
            <a:ext cx="84153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974957"/>
      </p:ext>
    </p:extLst>
  </p:cSld>
  <p:clrMapOvr>
    <a:masterClrMapping/>
  </p:clrMapOvr>
  <p:transition spd="slow" advClick="0" advTm="7000">
    <p:pull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8caa41ca03a78acb9e859f609c78ee4--pastel-paintings-flower-paintings">
            <a:extLst>
              <a:ext uri="{FF2B5EF4-FFF2-40B4-BE49-F238E27FC236}">
                <a16:creationId xmlns:a16="http://schemas.microsoft.com/office/drawing/2014/main" id="{FABC44C8-A098-4DEA-920C-7E9D761BCAB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9225" y="0"/>
            <a:ext cx="68119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829313"/>
      </p:ext>
    </p:extLst>
  </p:cSld>
  <p:clrMapOvr>
    <a:masterClrMapping/>
  </p:clrMapOvr>
  <p:transition spd="slow" advClick="0" advTm="7000">
    <p:pull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9">
            <a:extLst>
              <a:ext uri="{FF2B5EF4-FFF2-40B4-BE49-F238E27FC236}">
                <a16:creationId xmlns:a16="http://schemas.microsoft.com/office/drawing/2014/main" id="{EC066DF5-F379-4CED-B6DA-FA0BBF49E79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3088" y="0"/>
            <a:ext cx="8505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923903"/>
      </p:ext>
    </p:extLst>
  </p:cSld>
  <p:clrMapOvr>
    <a:masterClrMapping/>
  </p:clrMapOvr>
  <p:transition spd="slow" advClick="0" advTm="7000">
    <p:pull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2_5g27P">
            <a:extLst>
              <a:ext uri="{FF2B5EF4-FFF2-40B4-BE49-F238E27FC236}">
                <a16:creationId xmlns:a16="http://schemas.microsoft.com/office/drawing/2014/main" id="{6B49A614-396D-45A6-981D-DBEA731A6AF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6875" y="0"/>
            <a:ext cx="88582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710865"/>
      </p:ext>
    </p:extLst>
  </p:cSld>
  <p:clrMapOvr>
    <a:masterClrMapping/>
  </p:clrMapOvr>
  <p:transition spd="slow" advClick="0" advTm="7000">
    <p:pull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9-RALPH GOINGS, 1928-, années 2000">
            <a:extLst>
              <a:ext uri="{FF2B5EF4-FFF2-40B4-BE49-F238E27FC236}">
                <a16:creationId xmlns:a16="http://schemas.microsoft.com/office/drawing/2014/main" id="{4A095CEC-6156-4295-AF0F-DACBA8B3AD0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250" y="0"/>
            <a:ext cx="9969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1434572"/>
      </p:ext>
    </p:extLst>
  </p:cSld>
  <p:clrMapOvr>
    <a:masterClrMapping/>
  </p:clrMapOvr>
  <p:transition spd="slow" advClick="0" advTm="7000">
    <p:pull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36_136795">
            <a:extLst>
              <a:ext uri="{FF2B5EF4-FFF2-40B4-BE49-F238E27FC236}">
                <a16:creationId xmlns:a16="http://schemas.microsoft.com/office/drawing/2014/main" id="{904C0811-00FF-4603-938A-25D984A45F0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0" y="0"/>
            <a:ext cx="88392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8191639"/>
      </p:ext>
    </p:extLst>
  </p:cSld>
  <p:clrMapOvr>
    <a:masterClrMapping/>
  </p:clrMapOvr>
  <p:transition spd="slow" advClick="0" advTm="7000">
    <p:pull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7b63c23fc1ddfc56a3b040e1961f227steallifewine">
            <a:extLst>
              <a:ext uri="{FF2B5EF4-FFF2-40B4-BE49-F238E27FC236}">
                <a16:creationId xmlns:a16="http://schemas.microsoft.com/office/drawing/2014/main" id="{DF57A8C3-B671-4665-8011-2E67346524B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005487"/>
      </p:ext>
    </p:extLst>
  </p:cSld>
  <p:clrMapOvr>
    <a:masterClrMapping/>
  </p:clrMapOvr>
  <p:transition spd="slow" advClick="0" advTm="7000">
    <p:pull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050-007">
            <a:extLst>
              <a:ext uri="{FF2B5EF4-FFF2-40B4-BE49-F238E27FC236}">
                <a16:creationId xmlns:a16="http://schemas.microsoft.com/office/drawing/2014/main" id="{3D21BF2E-89CA-46AC-AB82-576009F6FEF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6525" y="0"/>
            <a:ext cx="93789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3459546"/>
      </p:ext>
    </p:extLst>
  </p:cSld>
  <p:clrMapOvr>
    <a:masterClrMapping/>
  </p:clrMapOvr>
  <p:transition spd="slow" advClick="0" advTm="7000">
    <p:pull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68a86c47">
            <a:extLst>
              <a:ext uri="{FF2B5EF4-FFF2-40B4-BE49-F238E27FC236}">
                <a16:creationId xmlns:a16="http://schemas.microsoft.com/office/drawing/2014/main" id="{6B6931B0-3A3A-42BB-840E-71F1B84B3DD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375" y="0"/>
            <a:ext cx="77136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980290"/>
      </p:ext>
    </p:extLst>
  </p:cSld>
  <p:clrMapOvr>
    <a:masterClrMapping/>
  </p:clrMapOvr>
  <p:transition spd="slow" advClick="0" advTm="7000">
    <p:pull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75a7337a26e1504607e8f958678a220b">
            <a:extLst>
              <a:ext uri="{FF2B5EF4-FFF2-40B4-BE49-F238E27FC236}">
                <a16:creationId xmlns:a16="http://schemas.microsoft.com/office/drawing/2014/main" id="{C062907A-8341-49D0-B6C0-43B6F9076C5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4113" y="0"/>
            <a:ext cx="480218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1074341"/>
      </p:ext>
    </p:extLst>
  </p:cSld>
  <p:clrMapOvr>
    <a:masterClrMapping/>
  </p:clrMapOvr>
  <p:transition spd="slow" advClick="0" advTm="7000">
    <p:pull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77df2889a4f61dbd6822c04f9ca42f64naturemorten31420">
            <a:extLst>
              <a:ext uri="{FF2B5EF4-FFF2-40B4-BE49-F238E27FC236}">
                <a16:creationId xmlns:a16="http://schemas.microsoft.com/office/drawing/2014/main" id="{DD9F5F50-D6C5-4B1F-B769-773840011B2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275" y="0"/>
            <a:ext cx="82994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986073"/>
      </p:ext>
    </p:extLst>
  </p:cSld>
  <p:clrMapOvr>
    <a:masterClrMapping/>
  </p:clrMapOvr>
  <p:transition spd="slow" advClick="0" advTm="7000">
    <p:pull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80ffee2e08d8c058ca1080f59d4841c7">
            <a:extLst>
              <a:ext uri="{FF2B5EF4-FFF2-40B4-BE49-F238E27FC236}">
                <a16:creationId xmlns:a16="http://schemas.microsoft.com/office/drawing/2014/main" id="{01EDBA29-CD1A-4B61-8472-EE5BA50632F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1050" y="0"/>
            <a:ext cx="55483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805863"/>
      </p:ext>
    </p:extLst>
  </p:cSld>
  <p:clrMapOvr>
    <a:masterClrMapping/>
  </p:clrMapOvr>
  <p:transition spd="slow" advClick="0" advTm="7000">
    <p:pull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81aca8444b6e18e4f7a86a6c711354d5">
            <a:extLst>
              <a:ext uri="{FF2B5EF4-FFF2-40B4-BE49-F238E27FC236}">
                <a16:creationId xmlns:a16="http://schemas.microsoft.com/office/drawing/2014/main" id="{42F5D929-CD0C-4028-9C95-0413C269EE9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2713" y="0"/>
            <a:ext cx="43465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72812"/>
      </p:ext>
    </p:extLst>
  </p:cSld>
  <p:clrMapOvr>
    <a:masterClrMapping/>
  </p:clrMapOvr>
  <p:transition spd="slow" advClick="0" advTm="7000">
    <p:pull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90ef25a1ca8a040ae42a8a71b31509d9">
            <a:extLst>
              <a:ext uri="{FF2B5EF4-FFF2-40B4-BE49-F238E27FC236}">
                <a16:creationId xmlns:a16="http://schemas.microsoft.com/office/drawing/2014/main" id="{0AB6FC05-7A53-4601-A9BB-E6619CBD0A9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9550" y="0"/>
            <a:ext cx="92313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938876"/>
      </p:ext>
    </p:extLst>
  </p:cSld>
  <p:clrMapOvr>
    <a:masterClrMapping/>
  </p:clrMapOvr>
  <p:transition spd="slow" advClick="0" advTm="7000">
    <p:pull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8xImT3gppD8toPplVt-_nrfCqbQ">
            <a:extLst>
              <a:ext uri="{FF2B5EF4-FFF2-40B4-BE49-F238E27FC236}">
                <a16:creationId xmlns:a16="http://schemas.microsoft.com/office/drawing/2014/main" id="{1102AD58-739D-4B89-9544-47FFA45CA57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9563" y="0"/>
            <a:ext cx="6492875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9125CD-9060-4EEE-B2E6-2B23287957C4}"/>
              </a:ext>
            </a:extLst>
          </p:cNvPr>
          <p:cNvSpPr txBox="1"/>
          <p:nvPr/>
        </p:nvSpPr>
        <p:spPr>
          <a:xfrm>
            <a:off x="0" y="5034579"/>
            <a:ext cx="12192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 sz="2800" b="1" dirty="0"/>
              <a:t>Auteur : </a:t>
            </a:r>
            <a:r>
              <a:rPr lang="fr-CH" sz="2800" b="1" dirty="0" err="1"/>
              <a:t>H.Karaagopyan</a:t>
            </a:r>
            <a:endParaRPr lang="fr-CH" sz="2800" b="1" dirty="0"/>
          </a:p>
          <a:p>
            <a:pPr algn="ctr"/>
            <a:r>
              <a:rPr lang="fr-CH" sz="2800" b="1" dirty="0"/>
              <a:t>Photos : Net</a:t>
            </a:r>
          </a:p>
          <a:p>
            <a:pPr algn="ctr"/>
            <a:r>
              <a:rPr lang="fr-CH" sz="2800" b="1" dirty="0"/>
              <a:t>Musique : </a:t>
            </a:r>
            <a:r>
              <a:rPr lang="fr-CH" sz="2800" b="1" dirty="0" err="1"/>
              <a:t>Allabina</a:t>
            </a:r>
            <a:endParaRPr lang="fr-CH" sz="2800" b="1" dirty="0"/>
          </a:p>
          <a:p>
            <a:pPr algn="ctr"/>
            <a:r>
              <a:rPr lang="fr-CH" sz="2800" b="1" dirty="0"/>
              <a:t>(Don’t Let Me Be Mis </a:t>
            </a:r>
            <a:r>
              <a:rPr lang="fr-CH" sz="2800" b="1" dirty="0" err="1"/>
              <a:t>Understood</a:t>
            </a:r>
            <a:r>
              <a:rPr lang="fr-CH" sz="2800" b="1" dirty="0"/>
              <a:t>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7E97C9A-1A39-4C6A-BBBC-D4822610D125}"/>
              </a:ext>
            </a:extLst>
          </p:cNvPr>
          <p:cNvSpPr txBox="1"/>
          <p:nvPr/>
        </p:nvSpPr>
        <p:spPr>
          <a:xfrm>
            <a:off x="5723069" y="3582296"/>
            <a:ext cx="13339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sz="3200" b="1" dirty="0"/>
              <a:t>FIN</a:t>
            </a:r>
          </a:p>
        </p:txBody>
      </p:sp>
    </p:spTree>
    <p:extLst>
      <p:ext uri="{BB962C8B-B14F-4D97-AF65-F5344CB8AC3E}">
        <p14:creationId xmlns:p14="http://schemas.microsoft.com/office/powerpoint/2010/main" val="3830066696"/>
      </p:ext>
    </p:extLst>
  </p:cSld>
  <p:clrMapOvr>
    <a:masterClrMapping/>
  </p:clrMapOvr>
  <p:transition spd="slow" advClick="0" advTm="7000">
    <p:pull/>
  </p:transition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24</Words>
  <Application>Microsoft Office PowerPoint</Application>
  <PresentationFormat>Grand écran</PresentationFormat>
  <Paragraphs>6</Paragraphs>
  <Slides>26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0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Hacatur Karaagopyan</dc:creator>
  <cp:lastModifiedBy>Hacatur Karaagopyan</cp:lastModifiedBy>
  <cp:revision>1</cp:revision>
  <dcterms:created xsi:type="dcterms:W3CDTF">2018-04-18T17:26:02Z</dcterms:created>
  <dcterms:modified xsi:type="dcterms:W3CDTF">2018-04-18T17:42:18Z</dcterms:modified>
</cp:coreProperties>
</file>