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8" r:id="rId3"/>
    <p:sldId id="260" r:id="rId4"/>
    <p:sldId id="283" r:id="rId5"/>
    <p:sldId id="285" r:id="rId6"/>
    <p:sldId id="284" r:id="rId7"/>
    <p:sldId id="287" r:id="rId8"/>
    <p:sldId id="278" r:id="rId9"/>
    <p:sldId id="286" r:id="rId10"/>
    <p:sldId id="289" r:id="rId11"/>
    <p:sldId id="264" r:id="rId12"/>
    <p:sldId id="288" r:id="rId13"/>
    <p:sldId id="274" r:id="rId14"/>
    <p:sldId id="266" r:id="rId15"/>
    <p:sldId id="276" r:id="rId16"/>
    <p:sldId id="277" r:id="rId17"/>
    <p:sldId id="256" r:id="rId18"/>
    <p:sldId id="259" r:id="rId19"/>
    <p:sldId id="272" r:id="rId20"/>
    <p:sldId id="273" r:id="rId21"/>
    <p:sldId id="271" r:id="rId22"/>
    <p:sldId id="257" r:id="rId23"/>
    <p:sldId id="275" r:id="rId24"/>
    <p:sldId id="261" r:id="rId25"/>
    <p:sldId id="262" r:id="rId26"/>
    <p:sldId id="263" r:id="rId27"/>
    <p:sldId id="265" r:id="rId28"/>
    <p:sldId id="267" r:id="rId29"/>
    <p:sldId id="281" r:id="rId30"/>
    <p:sldId id="282" r:id="rId31"/>
    <p:sldId id="268" r:id="rId32"/>
    <p:sldId id="269" r:id="rId33"/>
    <p:sldId id="279" r:id="rId34"/>
    <p:sldId id="280" r:id="rId35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LfKE2ImrCTlbaUNeAVYZA==" hashData="BEU87HAKVqRir1SQuqPk7pWJ55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1129B-F94E-4E2D-B046-56FF42E7D12B}" type="datetimeFigureOut">
              <a:rPr lang="hu-HU" smtClean="0"/>
              <a:pPr/>
              <a:t>2010.09.27.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2CFE7-65BA-406A-B8E7-9EF8DEC146B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18_51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973961" y="783130"/>
            <a:ext cx="7270447" cy="5238157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547664" y="1327408"/>
            <a:ext cx="3204723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Mother</a:t>
            </a:r>
          </a:p>
          <a:p>
            <a:pPr algn="ctr"/>
            <a:r>
              <a:rPr lang="hu-HU" sz="4400" b="1" dirty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&amp;</a:t>
            </a:r>
            <a:endParaRPr lang="hu-HU" sz="4400" b="1" dirty="0" smtClean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Child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9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419872" y="5373216"/>
            <a:ext cx="42594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2800" b="1" dirty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b</a:t>
            </a:r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y Vladimir Volegov</a:t>
            </a:r>
            <a:endParaRPr lang="hu-HU" sz="2800" b="1" cap="none" spc="0" dirty="0">
              <a:ln w="18000">
                <a:noFill/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My Mother is amaz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08_0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899592" y="872076"/>
            <a:ext cx="7344816" cy="5113846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20_3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899593" y="831619"/>
            <a:ext cx="7344816" cy="5194761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010-09-26 15h19_2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983766" y="827924"/>
            <a:ext cx="7188634" cy="5193364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6h09_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396447" y="836146"/>
            <a:ext cx="8352017" cy="5185142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5h19_4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59117" y="690154"/>
            <a:ext cx="7629307" cy="5475150"/>
          </a:xfrm>
          <a:prstGeom prst="rect">
            <a:avLst/>
          </a:prstGeom>
        </p:spPr>
      </p:pic>
      <p:pic>
        <p:nvPicPr>
          <p:cNvPr id="5" name="Kép 4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6h17_3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989416" y="679088"/>
            <a:ext cx="7182984" cy="5486216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34_5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827973" y="692414"/>
            <a:ext cx="7488443" cy="5472890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6h17_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933145" y="667464"/>
            <a:ext cx="7311263" cy="5497839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6h23_3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918780" y="624388"/>
            <a:ext cx="7397635" cy="5540916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48_4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87624" y="720161"/>
            <a:ext cx="6768752" cy="5417677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6h18_06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1187624" y="678833"/>
            <a:ext cx="6840759" cy="5443040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23_3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87624" y="699203"/>
            <a:ext cx="6840760" cy="5402722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51_2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87624" y="658461"/>
            <a:ext cx="6840759" cy="5483359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28_4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87624" y="636515"/>
            <a:ext cx="6840759" cy="5526791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33_3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187624" y="717501"/>
            <a:ext cx="6768752" cy="5422997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323528" y="0"/>
            <a:ext cx="84969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010-09-25 22h04_5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835696" y="634455"/>
            <a:ext cx="5544615" cy="5517435"/>
          </a:xfrm>
          <a:prstGeom prst="rect">
            <a:avLst/>
          </a:prstGeom>
        </p:spPr>
      </p:pic>
      <p:pic>
        <p:nvPicPr>
          <p:cNvPr id="10" name="Kép 9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11_2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835696" y="672275"/>
            <a:ext cx="5472608" cy="5513449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20_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926"/>
          <a:stretch>
            <a:fillRect/>
          </a:stretch>
        </p:blipFill>
        <p:spPr>
          <a:xfrm>
            <a:off x="1835696" y="679963"/>
            <a:ext cx="5472607" cy="5462074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22_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835696" y="654769"/>
            <a:ext cx="5544616" cy="5477327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20_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355183" y="692696"/>
            <a:ext cx="4634229" cy="5406601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07_1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388349" y="692696"/>
            <a:ext cx="4367303" cy="5472608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23_5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1760" y="679602"/>
            <a:ext cx="4320480" cy="5498793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21_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1760" y="637832"/>
            <a:ext cx="4320480" cy="5582334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30_0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1760" y="579022"/>
            <a:ext cx="4392488" cy="5608019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35_1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1760" y="677467"/>
            <a:ext cx="4392488" cy="5414306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50_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1760" y="553921"/>
            <a:ext cx="4392488" cy="5657413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51_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411760" y="620688"/>
            <a:ext cx="4320480" cy="5564669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4h48_34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2339752" y="624910"/>
            <a:ext cx="4464496" cy="5608179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35696" y="0"/>
            <a:ext cx="547260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15h17_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585178" y="692696"/>
            <a:ext cx="4027342" cy="5400600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177734" y="0"/>
            <a:ext cx="478853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55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1174" y="625237"/>
            <a:ext cx="3841653" cy="5540067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177734" y="0"/>
            <a:ext cx="478853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5 22h57_04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627784" y="696255"/>
            <a:ext cx="3888432" cy="5973105"/>
          </a:xfrm>
          <a:prstGeom prst="rect">
            <a:avLst/>
          </a:prstGeom>
        </p:spPr>
      </p:pic>
      <p:pic>
        <p:nvPicPr>
          <p:cNvPr id="4" name="Kép 3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177734" y="0"/>
            <a:ext cx="478853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34_1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675550" y="623773"/>
            <a:ext cx="3840665" cy="5541531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177734" y="0"/>
            <a:ext cx="478853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-09-26 09h35_3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699792" y="361961"/>
            <a:ext cx="3816424" cy="6020483"/>
          </a:xfrm>
          <a:prstGeom prst="rect">
            <a:avLst/>
          </a:prstGeom>
        </p:spPr>
      </p:pic>
      <p:pic>
        <p:nvPicPr>
          <p:cNvPr id="3" name="Kép 2" descr="eva_longoria_1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2177734" y="0"/>
            <a:ext cx="4788532" cy="6858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2878273" y="5754742"/>
            <a:ext cx="338746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http://judy-pps.blogspot.com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866249" y="5466710"/>
            <a:ext cx="341151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http://judy-art.blogspot.com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109905" y="5178678"/>
            <a:ext cx="292419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www.ppsparadicsom.net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436096" y="764704"/>
            <a:ext cx="10134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Lucida Handwriting" pitchFamily="66" charset="0"/>
              </a:rPr>
              <a:t>Judy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14</Words>
  <Application>Microsoft Office PowerPoint</Application>
  <PresentationFormat>Diavetítés a képernyőre (4:3 oldalarány)</PresentationFormat>
  <Paragraphs>8</Paragraphs>
  <Slides>34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2010-09-27T13:35:09Z</dcterms:created>
  <dcterms:modified xsi:type="dcterms:W3CDTF">2010-09-27T15:23:56Z</dcterms:modified>
</cp:coreProperties>
</file>