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6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7F0FE-4348-448E-9FE5-5053A66BF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2178ECF-91B9-4ED6-9088-7FCF5BD562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837471-39F2-4E0B-955B-DD76E5254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406692-10FB-4364-AA6A-1DEB3A7B8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FAE38A-FD5E-4224-8B88-1130C9782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65180268"/>
      </p:ext>
    </p:extLst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A6E0B4-C8B3-4242-AA5B-1D77962DF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5FB535-DCF3-42BE-8D73-14761E305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0AB2CD-4F19-47AE-87BD-B605AA7B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7EC85A-7761-4347-988C-C232D45C5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D3F20C-2816-40FB-8561-ED50AEFB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49627970"/>
      </p:ext>
    </p:extLst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813AA3-D263-4F2C-BD43-20456296A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CA86FF-CD97-4167-A1FB-29172AC16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0262CB-7933-4FB5-B715-651CB60FA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D41BF6-6A50-46AD-8655-E37E7D031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713AA8-F135-49D3-A83D-C7F681590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4788581"/>
      </p:ext>
    </p:extLst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92B323-33BA-449C-9530-610704D1B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60C4E7-617F-4219-A80C-9A382F1D18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0ABF65-0DC1-4180-8E08-085C08A9CF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8F8F802-E173-4597-954D-03FAB1AF9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46B0E3-9343-4085-B8B3-EC1DB0578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6C6C23-65B6-4525-A200-27D25E4F2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4659106"/>
      </p:ext>
    </p:extLst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E43622-D1B3-4A8F-A17F-CA72F235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AB39F7-7A1A-49C5-B145-E7E8E46B70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BA1802-8B04-4179-993E-093D3ECB61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DFCEC40-6DFD-413E-942D-60135A4551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22E4D5-D666-4CF7-B7B4-117F20EF19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131EADF-00FE-4C40-A230-5498CCFD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799C3D6-DF64-4C0D-8F4F-B804C1287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228671B-13B3-4B07-A6C4-473D2EA84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93214805"/>
      </p:ext>
    </p:extLst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7B3445-E539-4026-A344-245CD99F9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2166CC6-B2C6-471E-9F87-AA8592DDF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87A9761-C180-4EEC-8D53-BE3E93721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1A93C8D-ABB5-4424-94C2-7D968BB1D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56446265"/>
      </p:ext>
    </p:extLst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72B8557-EABB-466F-91B1-A9458C8F8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FCCAE5E-04F4-4ED2-9C1C-F0AB00773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35BBB5-6692-4328-B96D-18D972846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94721962"/>
      </p:ext>
    </p:extLst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E9A690-F219-4974-9BD9-0FF52C886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DD7A34-977E-4B67-8CDA-C9E356DA1B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411252-55E0-439B-8A7D-DCF9E70067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FABABC-8074-4BCE-8C55-23D2B6AC9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BD0807-76A4-4AFC-89C1-A9D636189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FC2F9DF-6FBB-472A-94EF-257299A0A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53685548"/>
      </p:ext>
    </p:extLst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6044F5-8579-4EAD-8317-82BDE935F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14D03D4-998C-4580-96D4-A01DF42638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A2EB4D2-C4EC-4764-ABC2-D5C34A004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17ABAD-DE6D-47B1-977B-6EBE94952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B5F18E-9126-431D-B3E1-7E5C446CB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447926-F375-4CAA-9A6F-C9D08FD72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28104250"/>
      </p:ext>
    </p:extLst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0B9F8-1223-470C-85B2-827C0DF79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61D971-4D86-4B79-AC86-C794570B1F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CD1ECD-9A68-4CD7-8D47-595A5BF3D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69DE04-1E80-4C06-B7BE-88D2D2B81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34CED9-5218-435E-88FD-A34CEA82C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69454819"/>
      </p:ext>
    </p:extLst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902EA0-E4AA-4457-B6FC-E49DE09877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A11B112-5713-4B6C-8269-B8454E2F9D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D44DB4-F36D-4E5B-8474-112213112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54D26D-6D7C-400C-921D-68447BC8A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8B239E-15B1-4243-B2CF-04C55FBAA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16873568"/>
      </p:ext>
    </p:extLst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5301C1F-1918-4045-8C87-17F573B24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7BE9CD-9631-4DE2-ABD0-2F6603D9FA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9B55C9-BED7-4550-86A7-1E1023595A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951F7-3EED-44E3-8659-9D01C9AAF2C4}" type="datetimeFigureOut">
              <a:rPr lang="fr-CH" smtClean="0"/>
              <a:t>16.04.2018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64DF82-3F24-4C95-ACA4-57266F6D7A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949C1E-48C4-4AD6-8827-05B9DD165F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CA759-4070-4A99-B19D-88E466343F2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435652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circl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0 1280px-Flag_of_Brunei.svg[1]">
            <a:extLst>
              <a:ext uri="{FF2B5EF4-FFF2-40B4-BE49-F238E27FC236}">
                <a16:creationId xmlns:a16="http://schemas.microsoft.com/office/drawing/2014/main" id="{F81EBEC4-958E-47CD-8558-35829F99BC06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8" r="64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Mamas and the Papas - Spanish Harlem (3,08)">
            <a:hlinkClick r:id="" action="ppaction://media"/>
            <a:extLst>
              <a:ext uri="{FF2B5EF4-FFF2-40B4-BE49-F238E27FC236}">
                <a16:creationId xmlns:a16="http://schemas.microsoft.com/office/drawing/2014/main" id="{A582192C-29F2-460F-B829-D105F0A451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5" name="Mamas and the Papas - Spanish Harlem (3,08)">
            <a:hlinkClick r:id="" action="ppaction://media"/>
            <a:extLst>
              <a:ext uri="{FF2B5EF4-FFF2-40B4-BE49-F238E27FC236}">
                <a16:creationId xmlns:a16="http://schemas.microsoft.com/office/drawing/2014/main" id="{3588856C-CA08-43DF-B846-AAA889667F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92CAFB8-04AA-4D4F-8D06-06A95C6774C1}"/>
              </a:ext>
            </a:extLst>
          </p:cNvPr>
          <p:cNvSpPr txBox="1"/>
          <p:nvPr/>
        </p:nvSpPr>
        <p:spPr>
          <a:xfrm>
            <a:off x="51995" y="5903893"/>
            <a:ext cx="122959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L’Etat Souverain de Brunéi </a:t>
            </a:r>
          </a:p>
          <a:p>
            <a:pPr algn="ctr"/>
            <a:r>
              <a:rPr lang="fr-CH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Petite Île au Large de la Côte de Bornéo (1)</a:t>
            </a:r>
            <a:r>
              <a:rPr lang="fr-CH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4698321"/>
      </p:ext>
    </p:extLst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1%20Mosque%20with%20golden%20domes,%20minarets%20and%20park[1]">
            <a:extLst>
              <a:ext uri="{FF2B5EF4-FFF2-40B4-BE49-F238E27FC236}">
                <a16:creationId xmlns:a16="http://schemas.microsoft.com/office/drawing/2014/main" id="{4460E59F-F1F2-4BE0-8359-725A9AF3AC4A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604000"/>
      </p:ext>
    </p:extLst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2%20Mosque%20with%20golden%20domes%20and%20minarets[1]">
            <a:extLst>
              <a:ext uri="{FF2B5EF4-FFF2-40B4-BE49-F238E27FC236}">
                <a16:creationId xmlns:a16="http://schemas.microsoft.com/office/drawing/2014/main" id="{2CE8FCC2-A229-4791-AA6A-BA55466986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559558"/>
            <a:ext cx="12192000" cy="786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513115"/>
      </p:ext>
    </p:extLst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3%20Minaret%20with%20golden%20dome[1]">
            <a:extLst>
              <a:ext uri="{FF2B5EF4-FFF2-40B4-BE49-F238E27FC236}">
                <a16:creationId xmlns:a16="http://schemas.microsoft.com/office/drawing/2014/main" id="{43897493-1170-4A0E-9A57-FD7FD6350B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018230"/>
      </p:ext>
    </p:extLst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7%20Wing%20with%20golden%20dome%20and%20arches[1]">
            <a:extLst>
              <a:ext uri="{FF2B5EF4-FFF2-40B4-BE49-F238E27FC236}">
                <a16:creationId xmlns:a16="http://schemas.microsoft.com/office/drawing/2014/main" id="{3E942571-5494-4223-9D6A-359DB887C0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92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677725"/>
      </p:ext>
    </p:extLst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8%20Courtyard%20with%20fountain[1]">
            <a:extLst>
              <a:ext uri="{FF2B5EF4-FFF2-40B4-BE49-F238E27FC236}">
                <a16:creationId xmlns:a16="http://schemas.microsoft.com/office/drawing/2014/main" id="{C3675E76-B051-44D2-80D8-3690ACAFE806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5" b="556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4301"/>
      </p:ext>
    </p:extLst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9%20Side%20view%20with%20courtyard,%20golden%20domes%20and%20minaret[1]">
            <a:extLst>
              <a:ext uri="{FF2B5EF4-FFF2-40B4-BE49-F238E27FC236}">
                <a16:creationId xmlns:a16="http://schemas.microsoft.com/office/drawing/2014/main" id="{815125DF-F38B-451C-ABE9-C59972333388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8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652896"/>
      </p:ext>
    </p:extLst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%20Black%20marble%20colonnade%20and%20garden[1]">
            <a:extLst>
              <a:ext uri="{FF2B5EF4-FFF2-40B4-BE49-F238E27FC236}">
                <a16:creationId xmlns:a16="http://schemas.microsoft.com/office/drawing/2014/main" id="{09564839-EBFD-4151-878A-910FBB30C5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213"/>
            <a:ext cx="12192000" cy="675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10635"/>
      </p:ext>
    </p:extLst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5%20Portal[1]">
            <a:extLst>
              <a:ext uri="{FF2B5EF4-FFF2-40B4-BE49-F238E27FC236}">
                <a16:creationId xmlns:a16="http://schemas.microsoft.com/office/drawing/2014/main" id="{FCB997AE-7F27-49E3-AAD0-8A4D6DD064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829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46749"/>
      </p:ext>
    </p:extLst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6%20Side%20view%20with%20minaret%20and%20golden%20dome[1]">
            <a:extLst>
              <a:ext uri="{FF2B5EF4-FFF2-40B4-BE49-F238E27FC236}">
                <a16:creationId xmlns:a16="http://schemas.microsoft.com/office/drawing/2014/main" id="{3203BA4B-E5CF-4B4F-9168-2100D044ED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23081"/>
            <a:ext cx="12192000" cy="828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60746"/>
      </p:ext>
    </p:extLst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08[1]">
            <a:extLst>
              <a:ext uri="{FF2B5EF4-FFF2-40B4-BE49-F238E27FC236}">
                <a16:creationId xmlns:a16="http://schemas.microsoft.com/office/drawing/2014/main" id="{38845DE3-7E86-495A-B27C-FA4AA83EA220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0" b="218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955079"/>
      </p:ext>
    </p:extLst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09[1]">
            <a:extLst>
              <a:ext uri="{FF2B5EF4-FFF2-40B4-BE49-F238E27FC236}">
                <a16:creationId xmlns:a16="http://schemas.microsoft.com/office/drawing/2014/main" id="{86F7ABBC-8B80-4A14-AE60-4D03FF017414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2" b="2692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03743"/>
      </p:ext>
    </p:extLst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10[1]">
            <a:extLst>
              <a:ext uri="{FF2B5EF4-FFF2-40B4-BE49-F238E27FC236}">
                <a16:creationId xmlns:a16="http://schemas.microsoft.com/office/drawing/2014/main" id="{F24BCFDB-B1F5-4D77-82DB-262E9363EEF3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8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715220"/>
      </p:ext>
    </p:extLst>
  </p:cSld>
  <p:clrMapOvr>
    <a:masterClrMapping/>
  </p:clrMapOvr>
  <p:transition spd="slow" advClick="0" advTm="7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11[1]">
            <a:extLst>
              <a:ext uri="{FF2B5EF4-FFF2-40B4-BE49-F238E27FC236}">
                <a16:creationId xmlns:a16="http://schemas.microsoft.com/office/drawing/2014/main" id="{9A302DBD-1955-4D4E-84FF-B857CF7D34A0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2" b="2099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50481"/>
      </p:ext>
    </p:extLst>
  </p:cSld>
  <p:clrMapOvr>
    <a:masterClrMapping/>
  </p:clrMapOvr>
  <p:transition spd="slow" advClick="0" advTm="7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12[1]">
            <a:extLst>
              <a:ext uri="{FF2B5EF4-FFF2-40B4-BE49-F238E27FC236}">
                <a16:creationId xmlns:a16="http://schemas.microsoft.com/office/drawing/2014/main" id="{02310BB0-702C-4A40-8B1C-9A59C90F54F1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60" b="642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66687"/>
      </p:ext>
    </p:extLst>
  </p:cSld>
  <p:clrMapOvr>
    <a:masterClrMapping/>
  </p:clrMapOvr>
  <p:transition spd="slow" advClick="0" advTm="7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14[1]">
            <a:extLst>
              <a:ext uri="{FF2B5EF4-FFF2-40B4-BE49-F238E27FC236}">
                <a16:creationId xmlns:a16="http://schemas.microsoft.com/office/drawing/2014/main" id="{50DC538E-9F3C-461E-81B4-D06E9DAACD83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8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86145"/>
      </p:ext>
    </p:extLst>
  </p:cSld>
  <p:clrMapOvr>
    <a:masterClrMapping/>
  </p:clrMapOvr>
  <p:transition spd="slow" advClick="0" advTm="7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17[1]">
            <a:extLst>
              <a:ext uri="{FF2B5EF4-FFF2-40B4-BE49-F238E27FC236}">
                <a16:creationId xmlns:a16="http://schemas.microsoft.com/office/drawing/2014/main" id="{321C92A7-9627-41BA-A8CC-254B4FBAF905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02" b="1118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49652"/>
      </p:ext>
    </p:extLst>
  </p:cSld>
  <p:clrMapOvr>
    <a:masterClrMapping/>
  </p:clrMapOvr>
  <p:transition spd="slow" advClick="0" advTm="7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23[1]">
            <a:extLst>
              <a:ext uri="{FF2B5EF4-FFF2-40B4-BE49-F238E27FC236}">
                <a16:creationId xmlns:a16="http://schemas.microsoft.com/office/drawing/2014/main" id="{13EFDA2D-9F11-45D3-B127-9B991AA3CDE8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3" b="563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073383"/>
      </p:ext>
    </p:extLst>
  </p:cSld>
  <p:clrMapOvr>
    <a:masterClrMapping/>
  </p:clrMapOvr>
  <p:transition spd="slow" advClick="0" advTm="7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4526[1]">
            <a:extLst>
              <a:ext uri="{FF2B5EF4-FFF2-40B4-BE49-F238E27FC236}">
                <a16:creationId xmlns:a16="http://schemas.microsoft.com/office/drawing/2014/main" id="{B575ACB5-4C86-4955-BB2D-F3B6368BBAD5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38" b="734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66386"/>
      </p:ext>
    </p:extLst>
  </p:cSld>
  <p:clrMapOvr>
    <a:masterClrMapping/>
  </p:clrMapOvr>
  <p:transition spd="slow" advClick="0" advTm="7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60501-171303-largejpg[1]">
            <a:extLst>
              <a:ext uri="{FF2B5EF4-FFF2-40B4-BE49-F238E27FC236}">
                <a16:creationId xmlns:a16="http://schemas.microsoft.com/office/drawing/2014/main" id="{027FAB83-7FDB-4D5B-B271-D1031B5126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12192000" cy="685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657378"/>
      </p:ext>
    </p:extLst>
  </p:cSld>
  <p:clrMapOvr>
    <a:masterClrMapping/>
  </p:clrMapOvr>
  <p:transition spd="slow" advClick="0" advTm="7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60501-171809-largejpg[1]">
            <a:extLst>
              <a:ext uri="{FF2B5EF4-FFF2-40B4-BE49-F238E27FC236}">
                <a16:creationId xmlns:a16="http://schemas.microsoft.com/office/drawing/2014/main" id="{50A4AA66-A59A-4EF7-B7F1-15DD15D77D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12192000" cy="685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88870"/>
      </p:ext>
    </p:extLst>
  </p:cSld>
  <p:clrMapOvr>
    <a:masterClrMapping/>
  </p:clrMapOvr>
  <p:transition spd="slow" advClick="0" advTm="7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60501-175104-largejpg[1]">
            <a:extLst>
              <a:ext uri="{FF2B5EF4-FFF2-40B4-BE49-F238E27FC236}">
                <a16:creationId xmlns:a16="http://schemas.microsoft.com/office/drawing/2014/main" id="{0F403D12-400E-47F0-94FE-DA1B853F6B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12192000" cy="685006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E16992-339D-48E0-9963-BE48E8695418}"/>
              </a:ext>
            </a:extLst>
          </p:cNvPr>
          <p:cNvSpPr txBox="1"/>
          <p:nvPr/>
        </p:nvSpPr>
        <p:spPr>
          <a:xfrm>
            <a:off x="0" y="5077609"/>
            <a:ext cx="1219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b="1" dirty="0"/>
              <a:t>Auteur : </a:t>
            </a:r>
            <a:r>
              <a:rPr lang="fr-CH" sz="2800" b="1" dirty="0" err="1"/>
              <a:t>H.Karaagopyan</a:t>
            </a:r>
            <a:endParaRPr lang="fr-CH" sz="2800" b="1" dirty="0"/>
          </a:p>
          <a:p>
            <a:pPr algn="ctr"/>
            <a:r>
              <a:rPr lang="fr-CH" sz="2800" b="1" dirty="0"/>
              <a:t>Photos : Net</a:t>
            </a:r>
          </a:p>
          <a:p>
            <a:pPr algn="ctr"/>
            <a:r>
              <a:rPr lang="fr-CH" sz="2800" b="1" dirty="0"/>
              <a:t>Musique : Mamas And The Papas</a:t>
            </a:r>
          </a:p>
          <a:p>
            <a:pPr algn="ctr"/>
            <a:r>
              <a:rPr lang="fr-CH" sz="2800" b="1" dirty="0"/>
              <a:t>(</a:t>
            </a:r>
            <a:r>
              <a:rPr lang="fr-CH" sz="2800" b="1" dirty="0" err="1"/>
              <a:t>Spanish</a:t>
            </a:r>
            <a:r>
              <a:rPr lang="fr-CH" sz="2800" b="1" dirty="0"/>
              <a:t> Harlem)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17E652-ACEB-428F-8745-6B8F4BFF1767}"/>
              </a:ext>
            </a:extLst>
          </p:cNvPr>
          <p:cNvSpPr txBox="1"/>
          <p:nvPr/>
        </p:nvSpPr>
        <p:spPr>
          <a:xfrm>
            <a:off x="5572461" y="4001845"/>
            <a:ext cx="122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3200" b="1" dirty="0"/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3086664053"/>
      </p:ext>
    </p:extLst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35</Words>
  <Application>Microsoft Office PowerPoint</Application>
  <PresentationFormat>Grand écran</PresentationFormat>
  <Paragraphs>7</Paragraphs>
  <Slides>22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Hacatur Karaagopyan</dc:creator>
  <cp:lastModifiedBy>Hacatur Karaagopyan</cp:lastModifiedBy>
  <cp:revision>1</cp:revision>
  <dcterms:created xsi:type="dcterms:W3CDTF">2018-04-16T11:37:05Z</dcterms:created>
  <dcterms:modified xsi:type="dcterms:W3CDTF">2018-04-16T11:57:02Z</dcterms:modified>
</cp:coreProperties>
</file>