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5B4529-84C1-4522-BB5D-E0732FFF6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6DCC266-0CCB-439B-949E-6CEF510801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FECFC0-D070-4AB5-9BD2-E0CF26B65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427-3A8C-4D59-96FB-E307AE8B2AE5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972973-6838-4641-9510-30AC4BF72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229C32-7851-4C30-B351-E9EAE6B36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92B9-383A-41A4-B658-13C98BD88E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6603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FD3EC8-EA35-4DF6-95A7-CA7F3A621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0C8B407-92A6-4C49-A3F9-3D860B092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53FDD9-E588-46A0-8625-F4B06F20D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427-3A8C-4D59-96FB-E307AE8B2AE5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BB516C-7EE3-4774-B28D-312DC5E59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CBAF98-EA91-43CF-972C-91E01345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92B9-383A-41A4-B658-13C98BD88E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146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3A4BA6B-9E73-4F5C-AB56-143C13E384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0B75E33-A3B8-4767-BD4F-50A007A9A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6B0626-C26E-452D-96C1-A5097F37E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427-3A8C-4D59-96FB-E307AE8B2AE5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1AECCC-CEEF-4D14-B659-96D730433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3307F9-63FF-4603-B96F-AAA84F25A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92B9-383A-41A4-B658-13C98BD88E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28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792C8C-30FD-43B5-8041-0EDE31997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DC809A-0BA3-44FA-8FD0-1D23DA648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DFE02D-968D-4404-B3EA-9567CC90A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427-3A8C-4D59-96FB-E307AE8B2AE5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F2AEAA-B3D7-42B0-9CB6-70A619E06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6366A4-74E5-4F55-9DA4-E2D7BD23A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92B9-383A-41A4-B658-13C98BD88E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6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19296F-6235-4B0E-A958-D757E12F9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EF0C29-C6A9-4A27-A914-C6F70C7BE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E13358-F1B3-490E-9A7B-FCBF90064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427-3A8C-4D59-96FB-E307AE8B2AE5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EDD3C0-B303-456D-B7D4-96AD814F7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A33474-2D5B-47F1-83A7-9A543820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92B9-383A-41A4-B658-13C98BD88E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366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BB1574-8F06-41C9-A3D6-DBEAD716E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93155B-E564-4C06-A70F-86E822E498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35F813-0914-4104-96A2-8FD2931D5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5CACB26-6248-4BD9-A408-1485DC77E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427-3A8C-4D59-96FB-E307AE8B2AE5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8B9CC73-BC48-43D1-80CB-7C2FC1055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E5E49D-A858-4691-8EB9-721322A01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92B9-383A-41A4-B658-13C98BD88E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761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CCD681-2F40-46E6-8139-E7A246735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D81B16-FFD9-4D79-BDB8-7900948EF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1C8737C-FBF3-4BA1-B28E-FA9211BE3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1E01E21-3514-4F3A-9923-69D263781C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A0599AF-CF21-4E8D-B508-066C0C55EE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18AC09F-76B9-4190-9098-36C581D0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427-3A8C-4D59-96FB-E307AE8B2AE5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B76AA6C-699E-497B-9161-163FE99B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34EEEAF-5D19-483F-9E06-274FBDAAE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92B9-383A-41A4-B658-13C98BD88E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785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5FCB41-AC5F-42DD-997E-0D9C9DCD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64C0640-E905-49EE-A552-CCEFD35C0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427-3A8C-4D59-96FB-E307AE8B2AE5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14A1CB0-D48C-4132-8E26-2AF07DAA5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265F4DD-3188-4AD0-8AE3-0C077A364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92B9-383A-41A4-B658-13C98BD88E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77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610B6E7-3F35-4942-88EB-4AE7F2452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427-3A8C-4D59-96FB-E307AE8B2AE5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08A0F70-0BF6-4335-A85C-121412B8C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D4233C-B6A4-4E81-9B59-7139E97CB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92B9-383A-41A4-B658-13C98BD88E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633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4622AE-7A2C-485D-93AA-68C34C4EA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FC7A55-40FE-4CB6-8285-E5E2737D4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6CA341-7AD1-40F0-BDE4-9F66A906F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DFF2580-5510-4A79-A2D6-829552922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427-3A8C-4D59-96FB-E307AE8B2AE5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44C081-A70E-403F-A56A-568FC41A8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7779DB-3F7A-4A62-88A7-E96DC3D68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92B9-383A-41A4-B658-13C98BD88E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335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7CB54C-BD77-4EAC-A25A-2B01FE80D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90644BE-A62D-48DD-A358-657E095A0A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E782F9A-44FB-4261-91B4-6D5B3974A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1991D3-3CE1-4CB1-B744-3D74B83A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427-3A8C-4D59-96FB-E307AE8B2AE5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819FBC-B816-4796-8618-0D89DA7C6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F14C4E-EBA8-4ED3-AB65-9CEC3257B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92B9-383A-41A4-B658-13C98BD88E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5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3F753BF-F728-4E0F-9E18-AA6C344F6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A898FB-4BCD-473A-9F65-C5AEEA174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6C8163-C7EF-4B07-BE7E-2F9752426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8427-3A8C-4D59-96FB-E307AE8B2AE5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072180-A383-4F81-80A6-78885C87B6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5C979F-DF0A-4DFD-A451-255D1C60B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C92B9-383A-41A4-B658-13C98BD88E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881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D393123-2529-48DC-B6D0-0F065D29A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533400"/>
            <a:ext cx="104013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32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A3BD917-920A-4651-8C1D-B1A9103C954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57" y="694481"/>
            <a:ext cx="10729731" cy="557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55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C31F2DC-A058-410B-8398-7DDAA6AF44E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33" y="601884"/>
            <a:ext cx="10752880" cy="556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17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A4526EE-9128-4EDE-969A-1F49796D8E3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81" y="763928"/>
            <a:ext cx="10764456" cy="532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47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8D31B97-3394-45A9-862D-089D548DEE4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5" y="740781"/>
            <a:ext cx="10706582" cy="540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46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93D707D-0CFF-4517-9B12-93DA3925902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31" y="659757"/>
            <a:ext cx="10683432" cy="569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5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C72814E-5751-42FC-A976-4F621E1C981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07" y="706056"/>
            <a:ext cx="10729731" cy="539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50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6539A9D-F8A6-4E43-8F70-47807E0305F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33" y="833377"/>
            <a:ext cx="10729730" cy="537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43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43546BE-2AC9-4F3C-88EE-8517415CC8C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57" y="821803"/>
            <a:ext cx="10799178" cy="542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92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296E986-D0B2-45F1-8BE0-04B004E157A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07" y="821803"/>
            <a:ext cx="10718156" cy="522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09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FF0E868-33D0-40B7-8DD0-7768C475CA2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77" y="787078"/>
            <a:ext cx="10660282" cy="538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2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7E1CD10-E9E1-4C45-A711-F6045B3620D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"/>
          <a:stretch/>
        </p:blipFill>
        <p:spPr bwMode="auto">
          <a:xfrm>
            <a:off x="740780" y="567158"/>
            <a:ext cx="10833904" cy="56947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835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7F7B7CB-F882-435B-AAED-48C880ED92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80" y="763929"/>
            <a:ext cx="10648709" cy="531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35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1DCD2FD-E83D-4867-A40B-196FF19708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3929" y="648182"/>
            <a:ext cx="10741305" cy="550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73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C59E5AF-6B8A-4271-A556-F8576BAE4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22" y="752354"/>
            <a:ext cx="10463513" cy="545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11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08A64B3-458F-4DD5-A26E-B0BE13E38F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5" y="725963"/>
            <a:ext cx="11007525" cy="540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39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5EDA2D2-E1A2-4A29-917A-A8AA228C1E2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73" y="769404"/>
            <a:ext cx="10764454" cy="531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19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E9E78E2-451F-41E9-B452-0FC1D72028C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8"/>
          <a:stretch/>
        </p:blipFill>
        <p:spPr bwMode="auto">
          <a:xfrm>
            <a:off x="752353" y="844952"/>
            <a:ext cx="10648709" cy="50928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5288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3DC9BB9-0403-4694-9521-45E622E574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5" y="706056"/>
            <a:ext cx="10613984" cy="537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62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2FC5CEE-C022-4B44-A2FD-AE38CB59724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"/>
          <a:stretch/>
        </p:blipFill>
        <p:spPr bwMode="auto">
          <a:xfrm>
            <a:off x="798653" y="821803"/>
            <a:ext cx="10671857" cy="53590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2826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CCB5219-1E6F-4F9D-8F38-BACAA2A02C0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05" y="706056"/>
            <a:ext cx="10683432" cy="555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809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Grand écran</PresentationFormat>
  <Paragraphs>0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Sylvie CLEMENCEAU</dc:creator>
  <cp:lastModifiedBy>Sylvie CLEMENCEAU</cp:lastModifiedBy>
  <cp:revision>1</cp:revision>
  <dcterms:created xsi:type="dcterms:W3CDTF">2018-06-21T17:21:39Z</dcterms:created>
  <dcterms:modified xsi:type="dcterms:W3CDTF">2018-06-21T17:29:48Z</dcterms:modified>
</cp:coreProperties>
</file>