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0"/>
  </p:notesMasterIdLst>
  <p:sldIdLst>
    <p:sldId id="280" r:id="rId3"/>
    <p:sldId id="274" r:id="rId4"/>
    <p:sldId id="265" r:id="rId5"/>
    <p:sldId id="257" r:id="rId6"/>
    <p:sldId id="268" r:id="rId7"/>
    <p:sldId id="259" r:id="rId8"/>
    <p:sldId id="258" r:id="rId9"/>
    <p:sldId id="260" r:id="rId10"/>
    <p:sldId id="278" r:id="rId11"/>
    <p:sldId id="262" r:id="rId12"/>
    <p:sldId id="261" r:id="rId13"/>
    <p:sldId id="264" r:id="rId14"/>
    <p:sldId id="281" r:id="rId15"/>
    <p:sldId id="282" r:id="rId16"/>
    <p:sldId id="284" r:id="rId17"/>
    <p:sldId id="283" r:id="rId18"/>
    <p:sldId id="267" r:id="rId19"/>
    <p:sldId id="266" r:id="rId20"/>
    <p:sldId id="269" r:id="rId21"/>
    <p:sldId id="270" r:id="rId22"/>
    <p:sldId id="271" r:id="rId23"/>
    <p:sldId id="272" r:id="rId24"/>
    <p:sldId id="273" r:id="rId25"/>
    <p:sldId id="275" r:id="rId26"/>
    <p:sldId id="276" r:id="rId27"/>
    <p:sldId id="277" r:id="rId28"/>
    <p:sldId id="285" r:id="rId29"/>
  </p:sldIdLst>
  <p:sldSz cx="9144000" cy="5143500" type="screen16x9"/>
  <p:notesSz cx="6858000" cy="9144000"/>
  <p:photoAlbum/>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Nzq4doSSuZ2oprNZ+mqm6g==" hashData="gHgBBPKW+wPcEC0td22r/8t5FhV6WsbR3bziR+vwdjyNrYJ5cgdr49vG2dFh/8OTDopLaSm4hnetwCoH8o3Nvg=="/>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0" d="100"/>
          <a:sy n="80" d="100"/>
        </p:scale>
        <p:origin x="126" y="498"/>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3229A1B-7B84-435E-A07E-4D21A904BCCE}" type="datetimeFigureOut">
              <a:rPr lang="fr-FR" smtClean="0"/>
              <a:pPr/>
              <a:t>16/08/2016</a:t>
            </a:fld>
            <a:endParaRPr lang="fr-FR"/>
          </a:p>
        </p:txBody>
      </p:sp>
      <p:sp>
        <p:nvSpPr>
          <p:cNvPr id="4" name="Espace réservé de l'image des diapositives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AE3C12B-2A0A-4681-BD96-05050B553EE6}"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4AE3C12B-2A0A-4681-BD96-05050B553EE6}" type="slidenum">
              <a:rPr lang="fr-FR" smtClean="0"/>
              <a:pPr/>
              <a:t>1</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1597820"/>
            <a:ext cx="7772400" cy="110251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3D5CEBEA-6F15-4D0A-B15D-B3A96A14CAAE}" type="datetimeFigureOut">
              <a:rPr lang="fr-FR" smtClean="0"/>
              <a:pPr/>
              <a:t>16/08/2016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A850E09-E642-4F91-B9C2-71B53AC7BB66}" type="slidenum">
              <a:rPr lang="fr-FR" smtClean="0"/>
              <a:pPr/>
              <a:t>‹N°›</a:t>
            </a:fld>
            <a:endParaRPr lang="fr-FR"/>
          </a:p>
        </p:txBody>
      </p:sp>
    </p:spTree>
  </p:cSld>
  <p:clrMapOvr>
    <a:masterClrMapping/>
  </p:clrMapOvr>
  <p:transition spd="slow" advTm="8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D5CEBEA-6F15-4D0A-B15D-B3A96A14CAAE}" type="datetimeFigureOut">
              <a:rPr lang="fr-FR" smtClean="0"/>
              <a:pPr/>
              <a:t>16/08/2016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A850E09-E642-4F91-B9C2-71B53AC7BB66}" type="slidenum">
              <a:rPr lang="fr-FR" smtClean="0"/>
              <a:pPr/>
              <a:t>‹N°›</a:t>
            </a:fld>
            <a:endParaRPr lang="fr-FR"/>
          </a:p>
        </p:txBody>
      </p:sp>
    </p:spTree>
  </p:cSld>
  <p:clrMapOvr>
    <a:masterClrMapping/>
  </p:clrMapOvr>
  <p:transition spd="slow" advTm="8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3305176"/>
            <a:ext cx="7772400" cy="1021557"/>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3D5CEBEA-6F15-4D0A-B15D-B3A96A14CAAE}" type="datetimeFigureOut">
              <a:rPr lang="fr-FR" smtClean="0"/>
              <a:pPr/>
              <a:t>16/08/2016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A850E09-E642-4F91-B9C2-71B53AC7BB66}" type="slidenum">
              <a:rPr lang="fr-FR" smtClean="0"/>
              <a:pPr/>
              <a:t>‹N°›</a:t>
            </a:fld>
            <a:endParaRPr lang="fr-FR"/>
          </a:p>
        </p:txBody>
      </p:sp>
    </p:spTree>
  </p:cSld>
  <p:clrMapOvr>
    <a:masterClrMapping/>
  </p:clrMapOvr>
  <p:transition spd="slow" advTm="8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200150"/>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200150"/>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3D5CEBEA-6F15-4D0A-B15D-B3A96A14CAAE}" type="datetimeFigureOut">
              <a:rPr lang="fr-FR" smtClean="0"/>
              <a:pPr/>
              <a:t>16/08/2016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A850E09-E642-4F91-B9C2-71B53AC7BB66}" type="slidenum">
              <a:rPr lang="fr-FR" smtClean="0"/>
              <a:pPr/>
              <a:t>‹N°›</a:t>
            </a:fld>
            <a:endParaRPr lang="fr-FR"/>
          </a:p>
        </p:txBody>
      </p:sp>
    </p:spTree>
  </p:cSld>
  <p:clrMapOvr>
    <a:masterClrMapping/>
  </p:clrMapOvr>
  <p:transition spd="slow" advTm="8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7"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7"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3D5CEBEA-6F15-4D0A-B15D-B3A96A14CAAE}" type="datetimeFigureOut">
              <a:rPr lang="fr-FR" smtClean="0"/>
              <a:pPr/>
              <a:t>16/08/2016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0A850E09-E642-4F91-B9C2-71B53AC7BB66}" type="slidenum">
              <a:rPr lang="fr-FR" smtClean="0"/>
              <a:pPr/>
              <a:t>‹N°›</a:t>
            </a:fld>
            <a:endParaRPr lang="fr-FR"/>
          </a:p>
        </p:txBody>
      </p:sp>
    </p:spTree>
  </p:cSld>
  <p:clrMapOvr>
    <a:masterClrMapping/>
  </p:clrMapOvr>
  <p:transition spd="slow" advTm="8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3D5CEBEA-6F15-4D0A-B15D-B3A96A14CAAE}" type="datetimeFigureOut">
              <a:rPr lang="fr-FR" smtClean="0"/>
              <a:pPr/>
              <a:t>16/08/2016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0A850E09-E642-4F91-B9C2-71B53AC7BB66}" type="slidenum">
              <a:rPr lang="fr-FR" smtClean="0"/>
              <a:pPr/>
              <a:t>‹N°›</a:t>
            </a:fld>
            <a:endParaRPr lang="fr-FR"/>
          </a:p>
        </p:txBody>
      </p:sp>
    </p:spTree>
  </p:cSld>
  <p:clrMapOvr>
    <a:masterClrMapping/>
  </p:clrMapOvr>
  <p:transition spd="slow" advTm="8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D5CEBEA-6F15-4D0A-B15D-B3A96A14CAAE}" type="datetimeFigureOut">
              <a:rPr lang="fr-FR" smtClean="0"/>
              <a:pPr/>
              <a:t>16/08/2016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0A850E09-E642-4F91-B9C2-71B53AC7BB66}" type="slidenum">
              <a:rPr lang="fr-FR" smtClean="0"/>
              <a:pPr/>
              <a:t>‹N°›</a:t>
            </a:fld>
            <a:endParaRPr lang="fr-FR"/>
          </a:p>
        </p:txBody>
      </p:sp>
    </p:spTree>
  </p:cSld>
  <p:clrMapOvr>
    <a:masterClrMapping/>
  </p:clrMapOvr>
  <p:transition spd="slow" advTm="8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2" y="204788"/>
            <a:ext cx="3008313" cy="871538"/>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2"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3D5CEBEA-6F15-4D0A-B15D-B3A96A14CAAE}" type="datetimeFigureOut">
              <a:rPr lang="fr-FR" smtClean="0"/>
              <a:pPr/>
              <a:t>16/08/2016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A850E09-E642-4F91-B9C2-71B53AC7BB66}" type="slidenum">
              <a:rPr lang="fr-FR" smtClean="0"/>
              <a:pPr/>
              <a:t>‹N°›</a:t>
            </a:fld>
            <a:endParaRPr lang="fr-FR"/>
          </a:p>
        </p:txBody>
      </p:sp>
    </p:spTree>
  </p:cSld>
  <p:clrMapOvr>
    <a:masterClrMapping/>
  </p:clrMapOvr>
  <p:transition spd="slow" advTm="8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3600450"/>
            <a:ext cx="5486400" cy="425054"/>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4025504"/>
            <a:ext cx="5486400" cy="60364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3D5CEBEA-6F15-4D0A-B15D-B3A96A14CAAE}" type="datetimeFigureOut">
              <a:rPr lang="fr-FR" smtClean="0"/>
              <a:pPr/>
              <a:t>16/08/2016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A850E09-E642-4F91-B9C2-71B53AC7BB66}" type="slidenum">
              <a:rPr lang="fr-FR" smtClean="0"/>
              <a:pPr/>
              <a:t>‹N°›</a:t>
            </a:fld>
            <a:endParaRPr lang="fr-FR"/>
          </a:p>
        </p:txBody>
      </p:sp>
    </p:spTree>
  </p:cSld>
  <p:clrMapOvr>
    <a:masterClrMapping/>
  </p:clrMapOvr>
  <p:transition spd="slow" advTm="8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D5CEBEA-6F15-4D0A-B15D-B3A96A14CAAE}" type="datetimeFigureOut">
              <a:rPr lang="fr-FR" smtClean="0"/>
              <a:pPr/>
              <a:t>16/08/2016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A850E09-E642-4F91-B9C2-71B53AC7BB66}" type="slidenum">
              <a:rPr lang="fr-FR" smtClean="0"/>
              <a:pPr/>
              <a:t>‹N°›</a:t>
            </a:fld>
            <a:endParaRPr lang="fr-FR"/>
          </a:p>
        </p:txBody>
      </p:sp>
    </p:spTree>
  </p:cSld>
  <p:clrMapOvr>
    <a:masterClrMapping/>
  </p:clrMapOvr>
  <p:transition spd="slow" advTm="8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05979"/>
            <a:ext cx="2057400" cy="4388644"/>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05979"/>
            <a:ext cx="6019800" cy="4388644"/>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D5CEBEA-6F15-4D0A-B15D-B3A96A14CAAE}" type="datetimeFigureOut">
              <a:rPr lang="fr-FR" smtClean="0"/>
              <a:pPr/>
              <a:t>16/08/2016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A850E09-E642-4F91-B9C2-71B53AC7BB66}" type="slidenum">
              <a:rPr lang="fr-FR" smtClean="0"/>
              <a:pPr/>
              <a:t>‹N°›</a:t>
            </a:fld>
            <a:endParaRPr lang="fr-FR"/>
          </a:p>
        </p:txBody>
      </p:sp>
    </p:spTree>
  </p:cSld>
  <p:clrMapOvr>
    <a:masterClrMapping/>
  </p:clrMapOvr>
  <p:transition spd="slow" advTm="8000"/>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defTabSz="914126">
              <a:defRPr/>
            </a:pPr>
            <a:fld id="{27560F8B-BC55-43AA-BC11-B28657841446}" type="datetimeFigureOut">
              <a:rPr lang="fr-FR" smtClean="0">
                <a:solidFill>
                  <a:prstClr val="black">
                    <a:tint val="75000"/>
                  </a:prstClr>
                </a:solidFill>
              </a:rPr>
              <a:pPr defTabSz="914126">
                <a:defRPr/>
              </a:pPr>
              <a:t>16/08/2016</a:t>
            </a:fld>
            <a:endParaRPr lang="fr-FR">
              <a:solidFill>
                <a:prstClr val="black">
                  <a:tint val="75000"/>
                </a:prstClr>
              </a:solidFill>
            </a:endParaRPr>
          </a:p>
        </p:txBody>
      </p:sp>
      <p:sp>
        <p:nvSpPr>
          <p:cNvPr id="3" name="Espace réservé du pied de page 4"/>
          <p:cNvSpPr>
            <a:spLocks noGrp="1"/>
          </p:cNvSpPr>
          <p:nvPr>
            <p:ph type="ftr" sz="quarter" idx="11"/>
          </p:nvPr>
        </p:nvSpPr>
        <p:spPr/>
        <p:txBody>
          <a:bodyPr/>
          <a:lstStyle>
            <a:lvl1pPr>
              <a:defRPr/>
            </a:lvl1pPr>
          </a:lstStyle>
          <a:p>
            <a:pPr defTabSz="914126">
              <a:defRPr/>
            </a:pPr>
            <a:endParaRPr lang="fr-FR">
              <a:solidFill>
                <a:prstClr val="black">
                  <a:tint val="75000"/>
                </a:prstClr>
              </a:solidFill>
            </a:endParaRPr>
          </a:p>
        </p:txBody>
      </p:sp>
      <p:sp>
        <p:nvSpPr>
          <p:cNvPr id="4" name="Espace réservé du numéro de diapositive 5"/>
          <p:cNvSpPr>
            <a:spLocks noGrp="1"/>
          </p:cNvSpPr>
          <p:nvPr>
            <p:ph type="sldNum" sz="quarter" idx="12"/>
          </p:nvPr>
        </p:nvSpPr>
        <p:spPr/>
        <p:txBody>
          <a:bodyPr/>
          <a:lstStyle>
            <a:lvl1pPr>
              <a:defRPr/>
            </a:lvl1pPr>
          </a:lstStyle>
          <a:p>
            <a:pPr defTabSz="914126" fontAlgn="base">
              <a:spcBef>
                <a:spcPct val="0"/>
              </a:spcBef>
              <a:spcAft>
                <a:spcPct val="0"/>
              </a:spcAft>
            </a:pPr>
            <a:fld id="{4AF34D54-5D84-46D5-846E-A008CD64A757}" type="slidenum">
              <a:rPr lang="fr-FR" altLang="fr-FR" smtClean="0">
                <a:cs typeface="Arial" panose="020B0604020202020204" pitchFamily="34" charset="0"/>
              </a:rPr>
              <a:pPr defTabSz="914126" fontAlgn="base">
                <a:spcBef>
                  <a:spcPct val="0"/>
                </a:spcBef>
                <a:spcAft>
                  <a:spcPct val="0"/>
                </a:spcAft>
              </a:pPr>
              <a:t>‹N°›</a:t>
            </a:fld>
            <a:endParaRPr lang="fr-FR" altLang="fr-FR" smtClean="0">
              <a:cs typeface="Arial" panose="020B0604020202020204" pitchFamily="34" charset="0"/>
            </a:endParaRPr>
          </a:p>
        </p:txBody>
      </p:sp>
    </p:spTree>
    <p:extLst>
      <p:ext uri="{BB962C8B-B14F-4D97-AF65-F5344CB8AC3E}">
        <p14:creationId xmlns:p14="http://schemas.microsoft.com/office/powerpoint/2010/main" val="34694002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200150"/>
            <a:ext cx="8229600" cy="3394472"/>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3D5CEBEA-6F15-4D0A-B15D-B3A96A14CAAE}" type="datetimeFigureOut">
              <a:rPr lang="fr-FR" smtClean="0"/>
              <a:pPr/>
              <a:t>16/08/2016</a:t>
            </a:fld>
            <a:endParaRPr lang="fr-FR"/>
          </a:p>
        </p:txBody>
      </p:sp>
      <p:sp>
        <p:nvSpPr>
          <p:cNvPr id="5" name="Espace réservé du pied de page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A850E09-E642-4F91-B9C2-71B53AC7BB66}" type="slidenum">
              <a:rPr lang="fr-FR" smtClean="0"/>
              <a:pPr/>
              <a:t>‹N°›</a:t>
            </a:fld>
            <a:endParaRPr lang="fr-F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8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06312"/>
            <a:ext cx="8229600" cy="856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fr-FR" altLang="fr-FR" smtClean="0"/>
              <a:t>Modifiez le style du titre</a:t>
            </a:r>
          </a:p>
        </p:txBody>
      </p:sp>
      <p:sp>
        <p:nvSpPr>
          <p:cNvPr id="1027" name="Espace réservé du texte 2"/>
          <p:cNvSpPr>
            <a:spLocks noGrp="1"/>
          </p:cNvSpPr>
          <p:nvPr>
            <p:ph type="body" idx="1"/>
          </p:nvPr>
        </p:nvSpPr>
        <p:spPr bwMode="auto">
          <a:xfrm>
            <a:off x="457200" y="1199780"/>
            <a:ext cx="8229600" cy="3394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altLang="fr-FR" smtClean="0"/>
              <a:t>Modifiez les styles du texte du masque</a:t>
            </a:r>
          </a:p>
          <a:p>
            <a:pPr lvl="1"/>
            <a:r>
              <a:rPr lang="fr-FR" altLang="fr-FR" smtClean="0"/>
              <a:t>Deuxième niveau</a:t>
            </a:r>
          </a:p>
          <a:p>
            <a:pPr lvl="2"/>
            <a:r>
              <a:rPr lang="fr-FR" altLang="fr-FR" smtClean="0"/>
              <a:t>Troisième niveau</a:t>
            </a:r>
          </a:p>
          <a:p>
            <a:pPr lvl="3"/>
            <a:r>
              <a:rPr lang="fr-FR" altLang="fr-FR" smtClean="0"/>
              <a:t>Quatrième niveau</a:t>
            </a:r>
          </a:p>
          <a:p>
            <a:pPr lvl="4"/>
            <a:r>
              <a:rPr lang="fr-FR" altLang="fr-FR" smtClean="0"/>
              <a:t>Cinquième niveau</a:t>
            </a:r>
          </a:p>
        </p:txBody>
      </p:sp>
      <p:sp>
        <p:nvSpPr>
          <p:cNvPr id="4" name="Espace réservé de la date 3"/>
          <p:cNvSpPr>
            <a:spLocks noGrp="1"/>
          </p:cNvSpPr>
          <p:nvPr>
            <p:ph type="dt" sz="half" idx="2"/>
          </p:nvPr>
        </p:nvSpPr>
        <p:spPr>
          <a:xfrm>
            <a:off x="457200" y="4767378"/>
            <a:ext cx="2133600" cy="272966"/>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FD151A5D-0D36-4158-80C3-2B159518B888}" type="datetimeFigureOut">
              <a:rPr lang="fr-FR"/>
              <a:pPr>
                <a:defRPr/>
              </a:pPr>
              <a:t>16/08/2016</a:t>
            </a:fld>
            <a:endParaRPr lang="fr-FR"/>
          </a:p>
        </p:txBody>
      </p:sp>
      <p:sp>
        <p:nvSpPr>
          <p:cNvPr id="5" name="Espace réservé du pied de page 4"/>
          <p:cNvSpPr>
            <a:spLocks noGrp="1"/>
          </p:cNvSpPr>
          <p:nvPr>
            <p:ph type="ftr" sz="quarter" idx="3"/>
          </p:nvPr>
        </p:nvSpPr>
        <p:spPr>
          <a:xfrm>
            <a:off x="3124200" y="4767378"/>
            <a:ext cx="2895600" cy="272966"/>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fr-FR"/>
          </a:p>
        </p:txBody>
      </p:sp>
      <p:sp>
        <p:nvSpPr>
          <p:cNvPr id="6" name="Espace réservé du numéro de diapositive 5"/>
          <p:cNvSpPr>
            <a:spLocks noGrp="1"/>
          </p:cNvSpPr>
          <p:nvPr>
            <p:ph type="sldNum" sz="quarter" idx="4"/>
          </p:nvPr>
        </p:nvSpPr>
        <p:spPr>
          <a:xfrm>
            <a:off x="6553200" y="4767378"/>
            <a:ext cx="2133600" cy="272966"/>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F4B43175-DD23-4B91-B12C-EFBEDFCE6BB8}" type="slidenum">
              <a:rPr lang="fr-FR" altLang="fr-FR"/>
              <a:pPr/>
              <a:t>‹N°›</a:t>
            </a:fld>
            <a:endParaRPr lang="fr-FR" altLang="fr-FR"/>
          </a:p>
        </p:txBody>
      </p:sp>
    </p:spTree>
    <p:extLst>
      <p:ext uri="{BB962C8B-B14F-4D97-AF65-F5344CB8AC3E}">
        <p14:creationId xmlns:p14="http://schemas.microsoft.com/office/powerpoint/2010/main" val="714992271"/>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399" kern="1200">
          <a:solidFill>
            <a:schemeClr val="tx1"/>
          </a:solidFill>
          <a:latin typeface="+mj-lt"/>
          <a:ea typeface="+mj-ea"/>
          <a:cs typeface="+mj-cs"/>
        </a:defRPr>
      </a:lvl1pPr>
      <a:lvl2pPr algn="ctr" rtl="0" eaLnBrk="0" fontAlgn="base" hangingPunct="0">
        <a:spcBef>
          <a:spcPct val="0"/>
        </a:spcBef>
        <a:spcAft>
          <a:spcPct val="0"/>
        </a:spcAft>
        <a:defRPr sz="4399">
          <a:solidFill>
            <a:schemeClr val="tx1"/>
          </a:solidFill>
          <a:latin typeface="Calibri" pitchFamily="34" charset="0"/>
        </a:defRPr>
      </a:lvl2pPr>
      <a:lvl3pPr algn="ctr" rtl="0" eaLnBrk="0" fontAlgn="base" hangingPunct="0">
        <a:spcBef>
          <a:spcPct val="0"/>
        </a:spcBef>
        <a:spcAft>
          <a:spcPct val="0"/>
        </a:spcAft>
        <a:defRPr sz="4399">
          <a:solidFill>
            <a:schemeClr val="tx1"/>
          </a:solidFill>
          <a:latin typeface="Calibri" pitchFamily="34" charset="0"/>
        </a:defRPr>
      </a:lvl3pPr>
      <a:lvl4pPr algn="ctr" rtl="0" eaLnBrk="0" fontAlgn="base" hangingPunct="0">
        <a:spcBef>
          <a:spcPct val="0"/>
        </a:spcBef>
        <a:spcAft>
          <a:spcPct val="0"/>
        </a:spcAft>
        <a:defRPr sz="4399">
          <a:solidFill>
            <a:schemeClr val="tx1"/>
          </a:solidFill>
          <a:latin typeface="Calibri" pitchFamily="34" charset="0"/>
        </a:defRPr>
      </a:lvl4pPr>
      <a:lvl5pPr algn="ctr" rtl="0" eaLnBrk="0" fontAlgn="base" hangingPunct="0">
        <a:spcBef>
          <a:spcPct val="0"/>
        </a:spcBef>
        <a:spcAft>
          <a:spcPct val="0"/>
        </a:spcAft>
        <a:defRPr sz="4399">
          <a:solidFill>
            <a:schemeClr val="tx1"/>
          </a:solidFill>
          <a:latin typeface="Calibri" pitchFamily="34" charset="0"/>
        </a:defRPr>
      </a:lvl5pPr>
      <a:lvl6pPr marL="457063" algn="ctr" rtl="0" fontAlgn="base">
        <a:spcBef>
          <a:spcPct val="0"/>
        </a:spcBef>
        <a:spcAft>
          <a:spcPct val="0"/>
        </a:spcAft>
        <a:defRPr sz="4399">
          <a:solidFill>
            <a:schemeClr val="tx1"/>
          </a:solidFill>
          <a:latin typeface="Calibri" pitchFamily="34" charset="0"/>
        </a:defRPr>
      </a:lvl6pPr>
      <a:lvl7pPr marL="914126" algn="ctr" rtl="0" fontAlgn="base">
        <a:spcBef>
          <a:spcPct val="0"/>
        </a:spcBef>
        <a:spcAft>
          <a:spcPct val="0"/>
        </a:spcAft>
        <a:defRPr sz="4399">
          <a:solidFill>
            <a:schemeClr val="tx1"/>
          </a:solidFill>
          <a:latin typeface="Calibri" pitchFamily="34" charset="0"/>
        </a:defRPr>
      </a:lvl7pPr>
      <a:lvl8pPr marL="1371189" algn="ctr" rtl="0" fontAlgn="base">
        <a:spcBef>
          <a:spcPct val="0"/>
        </a:spcBef>
        <a:spcAft>
          <a:spcPct val="0"/>
        </a:spcAft>
        <a:defRPr sz="4399">
          <a:solidFill>
            <a:schemeClr val="tx1"/>
          </a:solidFill>
          <a:latin typeface="Calibri" pitchFamily="34" charset="0"/>
        </a:defRPr>
      </a:lvl8pPr>
      <a:lvl9pPr marL="1828251" algn="ctr" rtl="0" fontAlgn="base">
        <a:spcBef>
          <a:spcPct val="0"/>
        </a:spcBef>
        <a:spcAft>
          <a:spcPct val="0"/>
        </a:spcAft>
        <a:defRPr sz="4399">
          <a:solidFill>
            <a:schemeClr val="tx1"/>
          </a:solidFill>
          <a:latin typeface="Calibri" pitchFamily="34" charset="0"/>
        </a:defRPr>
      </a:lvl9pPr>
    </p:titleStyle>
    <p:bodyStyle>
      <a:lvl1pPr marL="342797" indent="-342797" algn="l" rtl="0" eaLnBrk="0" fontAlgn="base" hangingPunct="0">
        <a:spcBef>
          <a:spcPct val="20000"/>
        </a:spcBef>
        <a:spcAft>
          <a:spcPct val="0"/>
        </a:spcAft>
        <a:buFont typeface="Arial" panose="020B0604020202020204" pitchFamily="34" charset="0"/>
        <a:buChar char="•"/>
        <a:defRPr sz="3199" kern="1200">
          <a:solidFill>
            <a:schemeClr val="tx1"/>
          </a:solidFill>
          <a:latin typeface="+mn-lt"/>
          <a:ea typeface="+mn-ea"/>
          <a:cs typeface="+mn-cs"/>
        </a:defRPr>
      </a:lvl1pPr>
      <a:lvl2pPr marL="742727" indent="-285664" algn="l" rtl="0" eaLnBrk="0" fontAlgn="base" hangingPunct="0">
        <a:spcBef>
          <a:spcPct val="20000"/>
        </a:spcBef>
        <a:spcAft>
          <a:spcPct val="0"/>
        </a:spcAft>
        <a:buFont typeface="Arial" panose="020B0604020202020204" pitchFamily="34" charset="0"/>
        <a:buChar char="–"/>
        <a:defRPr sz="2799" kern="1200">
          <a:solidFill>
            <a:schemeClr val="tx1"/>
          </a:solidFill>
          <a:latin typeface="+mn-lt"/>
          <a:ea typeface="+mn-ea"/>
          <a:cs typeface="+mn-cs"/>
        </a:defRPr>
      </a:lvl2pPr>
      <a:lvl3pPr marL="1142657" indent="-228531" algn="l" rtl="0" eaLnBrk="0" fontAlgn="base" hangingPunct="0">
        <a:spcBef>
          <a:spcPct val="20000"/>
        </a:spcBef>
        <a:spcAft>
          <a:spcPct val="0"/>
        </a:spcAft>
        <a:buFont typeface="Arial" panose="020B0604020202020204" pitchFamily="34" charset="0"/>
        <a:buChar char="•"/>
        <a:defRPr sz="2399" kern="1200">
          <a:solidFill>
            <a:schemeClr val="tx1"/>
          </a:solidFill>
          <a:latin typeface="+mn-lt"/>
          <a:ea typeface="+mn-ea"/>
          <a:cs typeface="+mn-cs"/>
        </a:defRPr>
      </a:lvl3pPr>
      <a:lvl4pPr marL="1599720" indent="-228531" algn="l" rtl="0" eaLnBrk="0" fontAlgn="base" hangingPunct="0">
        <a:spcBef>
          <a:spcPct val="20000"/>
        </a:spcBef>
        <a:spcAft>
          <a:spcPct val="0"/>
        </a:spcAft>
        <a:buFont typeface="Arial" panose="020B0604020202020204" pitchFamily="34" charset="0"/>
        <a:buChar char="–"/>
        <a:defRPr sz="1999" kern="1200">
          <a:solidFill>
            <a:schemeClr val="tx1"/>
          </a:solidFill>
          <a:latin typeface="+mn-lt"/>
          <a:ea typeface="+mn-ea"/>
          <a:cs typeface="+mn-cs"/>
        </a:defRPr>
      </a:lvl4pPr>
      <a:lvl5pPr marL="2056783" indent="-228531" algn="l" rtl="0" eaLnBrk="0" fontAlgn="base" hangingPunct="0">
        <a:spcBef>
          <a:spcPct val="20000"/>
        </a:spcBef>
        <a:spcAft>
          <a:spcPct val="0"/>
        </a:spcAft>
        <a:buFont typeface="Arial" panose="020B0604020202020204" pitchFamily="34" charset="0"/>
        <a:buChar char="»"/>
        <a:defRPr sz="1999" kern="1200">
          <a:solidFill>
            <a:schemeClr val="tx1"/>
          </a:solidFill>
          <a:latin typeface="+mn-lt"/>
          <a:ea typeface="+mn-ea"/>
          <a:cs typeface="+mn-cs"/>
        </a:defRPr>
      </a:lvl5pPr>
      <a:lvl6pPr marL="2513846" indent="-228531" algn="l" defTabSz="914126" rtl="0" eaLnBrk="1" latinLnBrk="0" hangingPunct="1">
        <a:spcBef>
          <a:spcPct val="20000"/>
        </a:spcBef>
        <a:buFont typeface="Arial" pitchFamily="34" charset="0"/>
        <a:buChar char="•"/>
        <a:defRPr sz="1999" kern="1200">
          <a:solidFill>
            <a:schemeClr val="tx1"/>
          </a:solidFill>
          <a:latin typeface="+mn-lt"/>
          <a:ea typeface="+mn-ea"/>
          <a:cs typeface="+mn-cs"/>
        </a:defRPr>
      </a:lvl6pPr>
      <a:lvl7pPr marL="2970908" indent="-228531" algn="l" defTabSz="914126" rtl="0" eaLnBrk="1" latinLnBrk="0" hangingPunct="1">
        <a:spcBef>
          <a:spcPct val="20000"/>
        </a:spcBef>
        <a:buFont typeface="Arial" pitchFamily="34" charset="0"/>
        <a:buChar char="•"/>
        <a:defRPr sz="1999" kern="1200">
          <a:solidFill>
            <a:schemeClr val="tx1"/>
          </a:solidFill>
          <a:latin typeface="+mn-lt"/>
          <a:ea typeface="+mn-ea"/>
          <a:cs typeface="+mn-cs"/>
        </a:defRPr>
      </a:lvl7pPr>
      <a:lvl8pPr marL="3427971" indent="-228531" algn="l" defTabSz="914126" rtl="0" eaLnBrk="1" latinLnBrk="0" hangingPunct="1">
        <a:spcBef>
          <a:spcPct val="20000"/>
        </a:spcBef>
        <a:buFont typeface="Arial" pitchFamily="34" charset="0"/>
        <a:buChar char="•"/>
        <a:defRPr sz="1999" kern="1200">
          <a:solidFill>
            <a:schemeClr val="tx1"/>
          </a:solidFill>
          <a:latin typeface="+mn-lt"/>
          <a:ea typeface="+mn-ea"/>
          <a:cs typeface="+mn-cs"/>
        </a:defRPr>
      </a:lvl8pPr>
      <a:lvl9pPr marL="3885034" indent="-228531" algn="l" defTabSz="914126" rtl="0" eaLnBrk="1" latinLnBrk="0" hangingPunct="1">
        <a:spcBef>
          <a:spcPct val="20000"/>
        </a:spcBef>
        <a:buFont typeface="Arial" pitchFamily="34" charset="0"/>
        <a:buChar char="•"/>
        <a:defRPr sz="1999" kern="1200">
          <a:solidFill>
            <a:schemeClr val="tx1"/>
          </a:solidFill>
          <a:latin typeface="+mn-lt"/>
          <a:ea typeface="+mn-ea"/>
          <a:cs typeface="+mn-cs"/>
        </a:defRPr>
      </a:lvl9pPr>
    </p:bodyStyle>
    <p:otherStyle>
      <a:defPPr>
        <a:defRPr lang="fr-FR"/>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23.gif"/></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image" Target="../media/image33.jpeg"/><Relationship Id="rId1" Type="http://schemas.openxmlformats.org/officeDocument/2006/relationships/slideLayout" Target="../slideLayouts/slideLayout7.xml"/><Relationship Id="rId6" Type="http://schemas.openxmlformats.org/officeDocument/2006/relationships/hyperlink" Target="mailto:marinettek1@hotmail.fr" TargetMode="External"/><Relationship Id="rId5" Type="http://schemas.openxmlformats.org/officeDocument/2006/relationships/image" Target="../media/image36.gif"/><Relationship Id="rId4" Type="http://schemas.openxmlformats.org/officeDocument/2006/relationships/image" Target="../media/image35.png"/></Relationships>
</file>

<file path=ppt/slides/_rels/slide27.xml.rels><?xml version="1.0" encoding="UTF-8" standalone="yes"?>
<Relationships xmlns="http://schemas.openxmlformats.org/package/2006/relationships"><Relationship Id="rId3" Type="http://schemas.openxmlformats.org/officeDocument/2006/relationships/hyperlink" Target="http://www.pps-images-photos.com/newsletter_google.htm" TargetMode="External"/><Relationship Id="rId2" Type="http://schemas.openxmlformats.org/officeDocument/2006/relationships/image" Target="../media/image37.png"/><Relationship Id="rId1" Type="http://schemas.openxmlformats.org/officeDocument/2006/relationships/slideLayout" Target="../slideLayouts/slideLayout12.xml"/><Relationship Id="rId5" Type="http://schemas.openxmlformats.org/officeDocument/2006/relationships/image" Target="../media/image38.png"/><Relationship Id="rId4" Type="http://schemas.openxmlformats.org/officeDocument/2006/relationships/hyperlink" Target="http://www.pps-images-photo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Tour-Spotlight-Tower-of-London.jpg"/>
          <p:cNvPicPr>
            <a:picLocks noGrp="1" noChangeAspect="1"/>
          </p:cNvPicPr>
          <p:nvPr isPhoto="1"/>
        </p:nvPicPr>
        <p:blipFill>
          <a:blip r:embed="rId4" cstate="print">
            <a:lum/>
          </a:blip>
          <a:stretch>
            <a:fillRect/>
          </a:stretch>
        </p:blipFill>
        <p:spPr>
          <a:xfrm>
            <a:off x="1403648" y="843558"/>
            <a:ext cx="6408712" cy="3528392"/>
          </a:xfrm>
          <a:prstGeom prst="rect">
            <a:avLst/>
          </a:prstGeom>
          <a:noFill/>
          <a:ln>
            <a:noFill/>
          </a:ln>
        </p:spPr>
      </p:pic>
      <p:pic>
        <p:nvPicPr>
          <p:cNvPr id="24578" name="Picture 2" descr="http://www.stci.qc.ca/glittertext_myspace/created/M3qn6gfdu2.gif"/>
          <p:cNvPicPr>
            <a:picLocks noChangeAspect="1" noChangeArrowheads="1" noCrop="1"/>
          </p:cNvPicPr>
          <p:nvPr/>
        </p:nvPicPr>
        <p:blipFill>
          <a:blip r:embed="rId5" cstate="print"/>
          <a:srcRect/>
          <a:stretch>
            <a:fillRect/>
          </a:stretch>
        </p:blipFill>
        <p:spPr bwMode="auto">
          <a:xfrm>
            <a:off x="2627784" y="195486"/>
            <a:ext cx="3672408" cy="470823"/>
          </a:xfrm>
          <a:prstGeom prst="rect">
            <a:avLst/>
          </a:prstGeom>
        </p:spPr>
        <p:style>
          <a:lnRef idx="1">
            <a:schemeClr val="accent6"/>
          </a:lnRef>
          <a:fillRef idx="1003">
            <a:schemeClr val="lt1"/>
          </a:fillRef>
          <a:effectRef idx="1">
            <a:schemeClr val="accent6"/>
          </a:effectRef>
          <a:fontRef idx="minor">
            <a:schemeClr val="dk1"/>
          </a:fontRef>
        </p:style>
      </p:pic>
      <p:pic>
        <p:nvPicPr>
          <p:cNvPr id="24580" name="Picture 4" descr="http://www.stci.qc.ca/glittertext_myspace/created/Va6HNk7PvG.gif"/>
          <p:cNvPicPr>
            <a:picLocks noChangeAspect="1" noChangeArrowheads="1" noCrop="1"/>
          </p:cNvPicPr>
          <p:nvPr/>
        </p:nvPicPr>
        <p:blipFill>
          <a:blip r:embed="rId6" cstate="print"/>
          <a:srcRect/>
          <a:stretch>
            <a:fillRect/>
          </a:stretch>
        </p:blipFill>
        <p:spPr bwMode="auto">
          <a:xfrm>
            <a:off x="2699792" y="4515966"/>
            <a:ext cx="3377580" cy="433024"/>
          </a:xfrm>
          <a:prstGeom prst="rect">
            <a:avLst/>
          </a:prstGeom>
        </p:spPr>
        <p:style>
          <a:lnRef idx="1">
            <a:schemeClr val="dk1"/>
          </a:lnRef>
          <a:fillRef idx="2">
            <a:schemeClr val="dk1"/>
          </a:fillRef>
          <a:effectRef idx="1">
            <a:schemeClr val="dk1"/>
          </a:effectRef>
          <a:fontRef idx="minor">
            <a:schemeClr val="dk1"/>
          </a:fontRef>
        </p:style>
      </p:pic>
    </p:spTree>
  </p:cSld>
  <p:clrMapOvr>
    <a:masterClrMapping/>
  </p:clrMapOvr>
  <p:transition spd="slow" advTm="12000">
    <p:sndAc>
      <p:stSnd loop="1">
        <p:snd r:embed="rId3" name="Imagine - John Lennon (Saxophone - Instrumenta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2" fill="hold" nodeType="afterEffect">
                                  <p:stCondLst>
                                    <p:cond delay="0"/>
                                  </p:stCondLst>
                                  <p:childTnLst>
                                    <p:set>
                                      <p:cBhvr>
                                        <p:cTn id="11" dur="1" fill="hold">
                                          <p:stCondLst>
                                            <p:cond delay="0"/>
                                          </p:stCondLst>
                                        </p:cTn>
                                        <p:tgtEl>
                                          <p:spTgt spid="24578"/>
                                        </p:tgtEl>
                                        <p:attrNameLst>
                                          <p:attrName>style.visibility</p:attrName>
                                        </p:attrNameLst>
                                      </p:cBhvr>
                                      <p:to>
                                        <p:strVal val="visible"/>
                                      </p:to>
                                    </p:set>
                                    <p:anim calcmode="lin" valueType="num">
                                      <p:cBhvr additive="base">
                                        <p:cTn id="12" dur="1000" fill="hold"/>
                                        <p:tgtEl>
                                          <p:spTgt spid="24578"/>
                                        </p:tgtEl>
                                        <p:attrNameLst>
                                          <p:attrName>ppt_x</p:attrName>
                                        </p:attrNameLst>
                                      </p:cBhvr>
                                      <p:tavLst>
                                        <p:tav tm="0">
                                          <p:val>
                                            <p:strVal val="1+#ppt_w/2"/>
                                          </p:val>
                                        </p:tav>
                                        <p:tav tm="100000">
                                          <p:val>
                                            <p:strVal val="#ppt_x"/>
                                          </p:val>
                                        </p:tav>
                                      </p:tavLst>
                                    </p:anim>
                                    <p:anim calcmode="lin" valueType="num">
                                      <p:cBhvr additive="base">
                                        <p:cTn id="13" dur="1000" fill="hold"/>
                                        <p:tgtEl>
                                          <p:spTgt spid="24578"/>
                                        </p:tgtEl>
                                        <p:attrNameLst>
                                          <p:attrName>ppt_y</p:attrName>
                                        </p:attrNameLst>
                                      </p:cBhvr>
                                      <p:tavLst>
                                        <p:tav tm="0">
                                          <p:val>
                                            <p:strVal val="#ppt_y"/>
                                          </p:val>
                                        </p:tav>
                                        <p:tav tm="100000">
                                          <p:val>
                                            <p:strVal val="#ppt_y"/>
                                          </p:val>
                                        </p:tav>
                                      </p:tavLst>
                                    </p:anim>
                                  </p:childTnLst>
                                </p:cTn>
                              </p:par>
                            </p:childTnLst>
                          </p:cTn>
                        </p:par>
                        <p:par>
                          <p:cTn id="14" fill="hold">
                            <p:stCondLst>
                              <p:cond delay="2000"/>
                            </p:stCondLst>
                            <p:childTnLst>
                              <p:par>
                                <p:cTn id="15" presetID="2" presetClass="entr" presetSubtype="4" fill="hold" nodeType="afterEffect">
                                  <p:stCondLst>
                                    <p:cond delay="0"/>
                                  </p:stCondLst>
                                  <p:childTnLst>
                                    <p:set>
                                      <p:cBhvr>
                                        <p:cTn id="16" dur="1" fill="hold">
                                          <p:stCondLst>
                                            <p:cond delay="0"/>
                                          </p:stCondLst>
                                        </p:cTn>
                                        <p:tgtEl>
                                          <p:spTgt spid="24580"/>
                                        </p:tgtEl>
                                        <p:attrNameLst>
                                          <p:attrName>style.visibility</p:attrName>
                                        </p:attrNameLst>
                                      </p:cBhvr>
                                      <p:to>
                                        <p:strVal val="visible"/>
                                      </p:to>
                                    </p:set>
                                    <p:anim calcmode="lin" valueType="num">
                                      <p:cBhvr additive="base">
                                        <p:cTn id="17" dur="1000" fill="hold"/>
                                        <p:tgtEl>
                                          <p:spTgt spid="24580"/>
                                        </p:tgtEl>
                                        <p:attrNameLst>
                                          <p:attrName>ppt_x</p:attrName>
                                        </p:attrNameLst>
                                      </p:cBhvr>
                                      <p:tavLst>
                                        <p:tav tm="0">
                                          <p:val>
                                            <p:strVal val="#ppt_x"/>
                                          </p:val>
                                        </p:tav>
                                        <p:tav tm="100000">
                                          <p:val>
                                            <p:strVal val="#ppt_x"/>
                                          </p:val>
                                        </p:tav>
                                      </p:tavLst>
                                    </p:anim>
                                    <p:anim calcmode="lin" valueType="num">
                                      <p:cBhvr additive="base">
                                        <p:cTn id="18" dur="1000" fill="hold"/>
                                        <p:tgtEl>
                                          <p:spTgt spid="2458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60310.jpg"/>
          <p:cNvPicPr>
            <a:picLocks noGrp="1" noChangeAspect="1"/>
          </p:cNvPicPr>
          <p:nvPr isPhoto="1"/>
        </p:nvPicPr>
        <p:blipFill>
          <a:blip r:embed="rId2" cstate="print">
            <a:lum/>
          </a:blip>
          <a:stretch>
            <a:fillRect/>
          </a:stretch>
        </p:blipFill>
        <p:spPr>
          <a:xfrm>
            <a:off x="0" y="0"/>
            <a:ext cx="9144000" cy="5143500"/>
          </a:xfrm>
          <a:prstGeom prst="rect">
            <a:avLst/>
          </a:prstGeom>
          <a:noFill/>
          <a:ln>
            <a:noFill/>
          </a:ln>
        </p:spPr>
      </p:pic>
      <p:sp>
        <p:nvSpPr>
          <p:cNvPr id="4" name="Rectangle 3"/>
          <p:cNvSpPr/>
          <p:nvPr/>
        </p:nvSpPr>
        <p:spPr>
          <a:xfrm>
            <a:off x="0" y="4189393"/>
            <a:ext cx="9144000" cy="954107"/>
          </a:xfrm>
          <a:prstGeom prst="rect">
            <a:avLst/>
          </a:prstGeom>
        </p:spPr>
        <p:txBody>
          <a:bodyPr wrap="square">
            <a:spAutoFit/>
          </a:bodyPr>
          <a:lstStyle/>
          <a:p>
            <a:r>
              <a:rPr lang="fr-FR" sz="1400" b="1" i="1" dirty="0" smtClean="0"/>
              <a:t>La tour Blanche, est un exemple typique de l'architecture militaire normande, dont l'influence a été ressentie dans tout le royaume. Il a été construit sur la Tamise par Guillaume le Conquérant pour protéger Londres et affirmer son pouvoir. La Tour de Londres  une imposante forteresse avec de nombreuses couches de l'histoire, qui est devenu l'un des symboles de la royauté - a été construit autour de la Tour Blanche</a:t>
            </a:r>
            <a:endParaRPr lang="fr-FR" sz="1400" b="1" i="1" dirty="0"/>
          </a:p>
        </p:txBody>
      </p:sp>
      <p:sp>
        <p:nvSpPr>
          <p:cNvPr id="5" name="ZoneTexte 4"/>
          <p:cNvSpPr txBox="1"/>
          <p:nvPr/>
        </p:nvSpPr>
        <p:spPr>
          <a:xfrm>
            <a:off x="2411760" y="195486"/>
            <a:ext cx="1954381" cy="369332"/>
          </a:xfrm>
          <a:prstGeom prst="rect">
            <a:avLst/>
          </a:prstGeom>
          <a:noFill/>
        </p:spPr>
        <p:txBody>
          <a:bodyPr wrap="none" rtlCol="0">
            <a:spAutoFit/>
          </a:bodyPr>
          <a:lstStyle/>
          <a:p>
            <a:r>
              <a:rPr lang="fr-FR" b="1" i="1" dirty="0" smtClean="0">
                <a:solidFill>
                  <a:schemeClr val="bg1"/>
                </a:solidFill>
              </a:rPr>
              <a:t>La tour de Londres</a:t>
            </a:r>
            <a:endParaRPr lang="fr-FR" b="1" i="1" dirty="0">
              <a:solidFill>
                <a:schemeClr val="bg1"/>
              </a:solidFill>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5">
                                            <p:txEl>
                                              <p:pRg st="0" end="0"/>
                                            </p:txEl>
                                          </p:spTgt>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4" fill="hold" nodeType="after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 calcmode="lin" valueType="num">
                                      <p:cBhvr additive="base">
                                        <p:cTn id="12"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3" dur="10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60297.jpg"/>
          <p:cNvPicPr>
            <a:picLocks noGrp="1" noChangeAspect="1"/>
          </p:cNvPicPr>
          <p:nvPr isPhoto="1"/>
        </p:nvPicPr>
        <p:blipFill>
          <a:blip r:embed="rId2" cstate="print">
            <a:lum/>
          </a:blip>
          <a:stretch>
            <a:fillRect/>
          </a:stretch>
        </p:blipFill>
        <p:spPr>
          <a:xfrm>
            <a:off x="0" y="0"/>
            <a:ext cx="9144000" cy="5308054"/>
          </a:xfrm>
          <a:prstGeom prst="rect">
            <a:avLst/>
          </a:prstGeom>
          <a:noFill/>
          <a:ln>
            <a:noFill/>
          </a:ln>
        </p:spPr>
      </p:pic>
      <p:sp>
        <p:nvSpPr>
          <p:cNvPr id="3" name="Rectangle 2"/>
          <p:cNvSpPr/>
          <p:nvPr/>
        </p:nvSpPr>
        <p:spPr>
          <a:xfrm>
            <a:off x="0" y="4620280"/>
            <a:ext cx="9144000" cy="523220"/>
          </a:xfrm>
          <a:prstGeom prst="rect">
            <a:avLst/>
          </a:prstGeom>
        </p:spPr>
        <p:txBody>
          <a:bodyPr wrap="square">
            <a:spAutoFit/>
          </a:bodyPr>
          <a:lstStyle/>
          <a:p>
            <a:r>
              <a:rPr lang="fr-FR" sz="1400" b="1" dirty="0" smtClean="0"/>
              <a:t>Construit pour semer la terreur et imposer la soumission aux citoyens indisciplinés de Londres, la Tour Blanche est l'un des donjons les plus célèbres au monde. </a:t>
            </a:r>
            <a:endParaRPr lang="fr-FR" sz="1400" b="1" dirty="0"/>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016-06-23 15.54.20.jpg"/>
          <p:cNvPicPr>
            <a:picLocks noGrp="1" noChangeAspect="1"/>
          </p:cNvPicPr>
          <p:nvPr isPhoto="1"/>
        </p:nvPicPr>
        <p:blipFill>
          <a:blip r:embed="rId2" cstate="print">
            <a:lum/>
          </a:blip>
          <a:stretch>
            <a:fillRect/>
          </a:stretch>
        </p:blipFill>
        <p:spPr>
          <a:xfrm>
            <a:off x="0" y="0"/>
            <a:ext cx="9144000" cy="5143500"/>
          </a:xfrm>
          <a:prstGeom prst="rect">
            <a:avLst/>
          </a:prstGeom>
          <a:noFill/>
          <a:ln>
            <a:noFill/>
          </a:ln>
        </p:spPr>
      </p:pic>
      <p:sp>
        <p:nvSpPr>
          <p:cNvPr id="5" name="Rectangle 4"/>
          <p:cNvSpPr/>
          <p:nvPr/>
        </p:nvSpPr>
        <p:spPr>
          <a:xfrm>
            <a:off x="0" y="4620280"/>
            <a:ext cx="9144000" cy="523220"/>
          </a:xfrm>
          <a:prstGeom prst="rect">
            <a:avLst/>
          </a:prstGeom>
        </p:spPr>
        <p:txBody>
          <a:bodyPr wrap="square">
            <a:spAutoFit/>
          </a:bodyPr>
          <a:lstStyle/>
          <a:p>
            <a:r>
              <a:rPr lang="fr-FR" sz="1400" b="1" dirty="0" smtClean="0"/>
              <a:t>Ces gardes ont été intégrés à la Tour de Londres en 1485. Le recrutement des ces gardes se faisait parmi les petits propriétaires campagnards du Royaume appelé les Yeomen d’où le terme de Yeoman </a:t>
            </a:r>
            <a:r>
              <a:rPr lang="fr-FR" sz="1400" b="1" dirty="0" err="1" smtClean="0"/>
              <a:t>Warders</a:t>
            </a:r>
            <a:r>
              <a:rPr lang="fr-FR" sz="1400" b="1" dirty="0" smtClean="0"/>
              <a:t> pour nommer ces gardes.</a:t>
            </a:r>
            <a:endParaRPr lang="fr-FR" sz="1400" b="1" dirty="0"/>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fill="hold"/>
                                        <p:tgtEl>
                                          <p:spTgt spid="5"/>
                                        </p:tgtEl>
                                        <p:attrNameLst>
                                          <p:attrName>ppt_x</p:attrName>
                                        </p:attrNameLst>
                                      </p:cBhvr>
                                      <p:tavLst>
                                        <p:tav tm="0">
                                          <p:val>
                                            <p:strVal val="#ppt_x"/>
                                          </p:val>
                                        </p:tav>
                                        <p:tav tm="100000">
                                          <p:val>
                                            <p:strVal val="#ppt_x"/>
                                          </p:val>
                                        </p:tav>
                                      </p:tavLst>
                                    </p:anim>
                                    <p:anim calcmode="lin" valueType="num">
                                      <p:cBhvr additive="base">
                                        <p:cTn id="8" dur="1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60302.jpg"/>
          <p:cNvPicPr>
            <a:picLocks noGrp="1" noChangeAspect="1"/>
          </p:cNvPicPr>
          <p:nvPr isPhoto="1"/>
        </p:nvPicPr>
        <p:blipFill>
          <a:blip r:embed="rId2" cstate="print">
            <a:lum/>
          </a:blip>
          <a:stretch>
            <a:fillRect/>
          </a:stretch>
        </p:blipFill>
        <p:spPr>
          <a:xfrm>
            <a:off x="0" y="0"/>
            <a:ext cx="9144000" cy="5143500"/>
          </a:xfrm>
          <a:prstGeom prst="rect">
            <a:avLst/>
          </a:prstGeom>
          <a:noFill/>
          <a:ln>
            <a:noFill/>
          </a:ln>
        </p:spPr>
      </p:pic>
      <p:sp>
        <p:nvSpPr>
          <p:cNvPr id="4" name="Rectangle 3"/>
          <p:cNvSpPr/>
          <p:nvPr/>
        </p:nvSpPr>
        <p:spPr>
          <a:xfrm>
            <a:off x="0" y="4835723"/>
            <a:ext cx="9144000" cy="307777"/>
          </a:xfrm>
          <a:prstGeom prst="rect">
            <a:avLst/>
          </a:prstGeom>
        </p:spPr>
        <p:txBody>
          <a:bodyPr wrap="square">
            <a:spAutoFit/>
          </a:bodyPr>
          <a:lstStyle/>
          <a:p>
            <a:r>
              <a:rPr lang="fr-FR" sz="1400" b="1" dirty="0" smtClean="0"/>
              <a:t>L’uniforme Tudor est constitué d’un costume de couleur noir et rouge où sont brodés les initiales du souverain</a:t>
            </a:r>
            <a:endParaRPr lang="fr-FR" sz="1400" b="1" dirty="0"/>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016-06-23 15.57.00.jpg"/>
          <p:cNvPicPr>
            <a:picLocks noGrp="1" noChangeAspect="1"/>
          </p:cNvPicPr>
          <p:nvPr isPhoto="1"/>
        </p:nvPicPr>
        <p:blipFill>
          <a:blip r:embed="rId2" cstate="print">
            <a:lum/>
          </a:blip>
          <a:stretch>
            <a:fillRect/>
          </a:stretch>
        </p:blipFill>
        <p:spPr>
          <a:xfrm>
            <a:off x="0" y="0"/>
            <a:ext cx="9144000" cy="5143500"/>
          </a:xfrm>
          <a:prstGeom prst="rect">
            <a:avLst/>
          </a:prstGeom>
          <a:noFill/>
          <a:ln>
            <a:noFill/>
          </a:ln>
        </p:spPr>
      </p:pic>
      <p:sp>
        <p:nvSpPr>
          <p:cNvPr id="4" name="Rectangle 3"/>
          <p:cNvSpPr/>
          <p:nvPr/>
        </p:nvSpPr>
        <p:spPr>
          <a:xfrm>
            <a:off x="2195736" y="4835723"/>
            <a:ext cx="4572000" cy="307777"/>
          </a:xfrm>
          <a:prstGeom prst="rect">
            <a:avLst/>
          </a:prstGeom>
        </p:spPr>
        <p:txBody>
          <a:bodyPr>
            <a:spAutoFit/>
          </a:bodyPr>
          <a:lstStyle/>
          <a:p>
            <a:r>
              <a:rPr lang="fr-FR" sz="1400" b="1" dirty="0" smtClean="0"/>
              <a:t>.</a:t>
            </a:r>
            <a:endParaRPr lang="fr-FR" sz="1400" b="1" dirty="0"/>
          </a:p>
        </p:txBody>
      </p:sp>
    </p:spTree>
  </p:cSld>
  <p:clrMapOvr>
    <a:masterClrMapping/>
  </p:clrMapOvr>
  <p:transition spd="slow" advTm="8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016-06-23 15.54.24.jpg"/>
          <p:cNvPicPr>
            <a:picLocks noGrp="1" noChangeAspect="1"/>
          </p:cNvPicPr>
          <p:nvPr isPhoto="1"/>
        </p:nvPicPr>
        <p:blipFill>
          <a:blip r:embed="rId2" cstate="print">
            <a:lum/>
          </a:blip>
          <a:stretch>
            <a:fillRect/>
          </a:stretch>
        </p:blipFill>
        <p:spPr>
          <a:xfrm>
            <a:off x="0" y="0"/>
            <a:ext cx="9144000" cy="5143500"/>
          </a:xfrm>
          <a:prstGeom prst="rect">
            <a:avLst/>
          </a:prstGeom>
          <a:noFill/>
          <a:ln>
            <a:noFill/>
          </a:ln>
        </p:spPr>
      </p:pic>
      <p:sp>
        <p:nvSpPr>
          <p:cNvPr id="3" name="Rectangle 2"/>
          <p:cNvSpPr/>
          <p:nvPr/>
        </p:nvSpPr>
        <p:spPr>
          <a:xfrm>
            <a:off x="2483768" y="4774168"/>
            <a:ext cx="5400600" cy="369332"/>
          </a:xfrm>
          <a:prstGeom prst="rect">
            <a:avLst/>
          </a:prstGeom>
        </p:spPr>
        <p:txBody>
          <a:bodyPr wrap="square">
            <a:spAutoFit/>
          </a:bodyPr>
          <a:lstStyle/>
          <a:p>
            <a:r>
              <a:rPr lang="fr-FR" sz="1400" b="1" dirty="0" smtClean="0"/>
              <a:t>La relève de la garde est toujours une tradition</a:t>
            </a:r>
            <a:r>
              <a:rPr lang="fr-FR" sz="1400" b="1" dirty="0" smtClean="0">
                <a:solidFill>
                  <a:schemeClr val="bg1"/>
                </a:solidFill>
              </a:rPr>
              <a:t>,</a:t>
            </a:r>
            <a:r>
              <a:rPr lang="fr-FR" dirty="0" smtClean="0"/>
              <a:t> </a:t>
            </a:r>
            <a:endParaRPr lang="fr-FR" dirty="0"/>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016-06-23 15.57.07.jpg"/>
          <p:cNvPicPr>
            <a:picLocks noGrp="1" noChangeAspect="1"/>
          </p:cNvPicPr>
          <p:nvPr isPhoto="1"/>
        </p:nvPicPr>
        <p:blipFill>
          <a:blip r:embed="rId2" cstate="print">
            <a:lum/>
          </a:blip>
          <a:stretch>
            <a:fillRect/>
          </a:stretch>
        </p:blipFill>
        <p:spPr>
          <a:xfrm>
            <a:off x="0" y="0"/>
            <a:ext cx="9144000" cy="5143500"/>
          </a:xfrm>
          <a:prstGeom prst="rect">
            <a:avLst/>
          </a:prstGeom>
          <a:noFill/>
          <a:ln>
            <a:noFill/>
          </a:ln>
        </p:spPr>
      </p:pic>
    </p:spTree>
  </p:cSld>
  <p:clrMapOvr>
    <a:masterClrMapping/>
  </p:clrMapOvr>
  <p:transition spd="slow" advTm="8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60314.jpg"/>
          <p:cNvPicPr>
            <a:picLocks noGrp="1" noChangeAspect="1"/>
          </p:cNvPicPr>
          <p:nvPr isPhoto="1"/>
        </p:nvPicPr>
        <p:blipFill>
          <a:blip r:embed="rId2" cstate="print">
            <a:lum/>
          </a:blip>
          <a:stretch>
            <a:fillRect/>
          </a:stretch>
        </p:blipFill>
        <p:spPr>
          <a:xfrm>
            <a:off x="0" y="0"/>
            <a:ext cx="9144000" cy="5143500"/>
          </a:xfrm>
          <a:prstGeom prst="rect">
            <a:avLst/>
          </a:prstGeom>
          <a:noFill/>
          <a:ln>
            <a:noFill/>
          </a:ln>
        </p:spPr>
      </p:pic>
      <p:sp>
        <p:nvSpPr>
          <p:cNvPr id="4" name="Rectangle 3"/>
          <p:cNvSpPr/>
          <p:nvPr/>
        </p:nvSpPr>
        <p:spPr>
          <a:xfrm>
            <a:off x="0" y="4497169"/>
            <a:ext cx="9144000" cy="523220"/>
          </a:xfrm>
          <a:prstGeom prst="rect">
            <a:avLst/>
          </a:prstGeom>
        </p:spPr>
        <p:txBody>
          <a:bodyPr wrap="square">
            <a:spAutoFit/>
          </a:bodyPr>
          <a:lstStyle/>
          <a:p>
            <a:r>
              <a:rPr lang="fr-FR" sz="1400" b="1" dirty="0" smtClean="0"/>
              <a:t>L'entrée principale de la Tour de Londres se trouve au niveau de la Tour </a:t>
            </a:r>
            <a:r>
              <a:rPr lang="fr-FR" sz="1400" b="1" dirty="0" err="1" smtClean="0"/>
              <a:t>Byward</a:t>
            </a:r>
            <a:r>
              <a:rPr lang="fr-FR" sz="1400" b="1" dirty="0" smtClean="0"/>
              <a:t>, où vous pourrez apercevoir les Yeoman </a:t>
            </a:r>
            <a:r>
              <a:rPr lang="fr-FR" sz="1400" b="1" dirty="0" err="1" smtClean="0"/>
              <a:t>Warders</a:t>
            </a:r>
            <a:r>
              <a:rPr lang="fr-FR" sz="1400" b="1" dirty="0" smtClean="0"/>
              <a:t> - hallebardiers de la Garde Royale - ou "</a:t>
            </a:r>
            <a:r>
              <a:rPr lang="fr-FR" sz="1400" b="1" dirty="0" err="1" smtClean="0"/>
              <a:t>Beefeaters</a:t>
            </a:r>
            <a:r>
              <a:rPr lang="fr-FR" sz="1400" b="1" dirty="0" smtClean="0"/>
              <a:t>".</a:t>
            </a:r>
            <a:endParaRPr lang="fr-FR" sz="1400" b="1" dirty="0"/>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016-06-23 16.10.37.jpg"/>
          <p:cNvPicPr>
            <a:picLocks noGrp="1" noChangeAspect="1"/>
          </p:cNvPicPr>
          <p:nvPr isPhoto="1"/>
        </p:nvPicPr>
        <p:blipFill>
          <a:blip r:embed="rId2" cstate="print">
            <a:lum/>
          </a:blip>
          <a:stretch>
            <a:fillRect/>
          </a:stretch>
        </p:blipFill>
        <p:spPr>
          <a:xfrm>
            <a:off x="0" y="0"/>
            <a:ext cx="9144000" cy="5143500"/>
          </a:xfrm>
          <a:prstGeom prst="rect">
            <a:avLst/>
          </a:prstGeom>
          <a:noFill/>
          <a:ln>
            <a:noFill/>
          </a:ln>
        </p:spPr>
      </p:pic>
      <p:sp>
        <p:nvSpPr>
          <p:cNvPr id="3" name="Rectangle 2"/>
          <p:cNvSpPr/>
          <p:nvPr/>
        </p:nvSpPr>
        <p:spPr>
          <a:xfrm>
            <a:off x="107504" y="0"/>
            <a:ext cx="9036496" cy="307777"/>
          </a:xfrm>
          <a:prstGeom prst="rect">
            <a:avLst/>
          </a:prstGeom>
        </p:spPr>
        <p:txBody>
          <a:bodyPr wrap="square">
            <a:spAutoFit/>
          </a:bodyPr>
          <a:lstStyle/>
          <a:p>
            <a:r>
              <a:rPr lang="fr-FR" sz="1400" b="1" dirty="0" smtClean="0">
                <a:solidFill>
                  <a:schemeClr val="bg1"/>
                </a:solidFill>
              </a:rPr>
              <a:t>Le </a:t>
            </a:r>
            <a:r>
              <a:rPr lang="fr-FR" sz="1400" b="1" dirty="0" err="1" smtClean="0">
                <a:solidFill>
                  <a:schemeClr val="bg1"/>
                </a:solidFill>
              </a:rPr>
              <a:t>Tower</a:t>
            </a:r>
            <a:r>
              <a:rPr lang="fr-FR" sz="1400" b="1" dirty="0" smtClean="0">
                <a:solidFill>
                  <a:schemeClr val="bg1"/>
                </a:solidFill>
              </a:rPr>
              <a:t> bridge est le pont à bascule le plus célèbre au monde et l’un des monuments les plus célèbres de Londres</a:t>
            </a:r>
            <a:r>
              <a:rPr lang="fr-FR" sz="1400" b="1" dirty="0" smtClean="0"/>
              <a:t> </a:t>
            </a:r>
            <a:endParaRPr lang="fr-FR" sz="1400" dirty="0"/>
          </a:p>
        </p:txBody>
      </p:sp>
    </p:spTree>
  </p:cSld>
  <p:clrMapOvr>
    <a:masterClrMapping/>
  </p:clrMapOvr>
  <p:transition spd="slow" advTm="10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016-06-23 16.10.17.jpg"/>
          <p:cNvPicPr>
            <a:picLocks noGrp="1" noChangeAspect="1"/>
          </p:cNvPicPr>
          <p:nvPr isPhoto="1"/>
        </p:nvPicPr>
        <p:blipFill>
          <a:blip r:embed="rId2" cstate="print">
            <a:lum/>
          </a:blip>
          <a:stretch>
            <a:fillRect/>
          </a:stretch>
        </p:blipFill>
        <p:spPr>
          <a:xfrm>
            <a:off x="0" y="0"/>
            <a:ext cx="9144000" cy="5143500"/>
          </a:xfrm>
          <a:prstGeom prst="rect">
            <a:avLst/>
          </a:prstGeom>
          <a:noFill/>
          <a:ln>
            <a:noFill/>
          </a:ln>
        </p:spPr>
      </p:pic>
    </p:spTree>
  </p:cSld>
  <p:clrMapOvr>
    <a:masterClrMapping/>
  </p:clrMapOvr>
  <p:transition spd="slow" advTm="8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60296.jpg"/>
          <p:cNvPicPr>
            <a:picLocks noGrp="1" noChangeAspect="1"/>
          </p:cNvPicPr>
          <p:nvPr isPhoto="1"/>
        </p:nvPicPr>
        <p:blipFill>
          <a:blip r:embed="rId2" cstate="print">
            <a:lum/>
          </a:blip>
          <a:stretch>
            <a:fillRect/>
          </a:stretch>
        </p:blipFill>
        <p:spPr>
          <a:xfrm>
            <a:off x="0" y="0"/>
            <a:ext cx="9144000" cy="5143500"/>
          </a:xfrm>
          <a:prstGeom prst="rect">
            <a:avLst/>
          </a:prstGeom>
          <a:noFill/>
          <a:ln>
            <a:noFill/>
          </a:ln>
        </p:spPr>
      </p:pic>
      <p:sp>
        <p:nvSpPr>
          <p:cNvPr id="3" name="Rectangle 2"/>
          <p:cNvSpPr/>
          <p:nvPr/>
        </p:nvSpPr>
        <p:spPr>
          <a:xfrm>
            <a:off x="1691680" y="339502"/>
            <a:ext cx="5724128" cy="307777"/>
          </a:xfrm>
          <a:prstGeom prst="rect">
            <a:avLst/>
          </a:prstGeom>
        </p:spPr>
        <p:txBody>
          <a:bodyPr wrap="square">
            <a:spAutoFit/>
          </a:bodyPr>
          <a:lstStyle/>
          <a:p>
            <a:r>
              <a:rPr lang="fr-FR" sz="1400" b="1" dirty="0" smtClean="0">
                <a:solidFill>
                  <a:schemeClr val="bg1"/>
                </a:solidFill>
              </a:rPr>
              <a:t>La forteresse, située stratégiquement sur la Tamise</a:t>
            </a:r>
            <a:endParaRPr lang="fr-FR" sz="1400" b="1" dirty="0">
              <a:solidFill>
                <a:schemeClr val="bg1"/>
              </a:solidFill>
            </a:endParaRPr>
          </a:p>
        </p:txBody>
      </p:sp>
    </p:spTree>
  </p:cSld>
  <p:clrMapOvr>
    <a:masterClrMapping/>
  </p:clrMapOvr>
  <p:transition spd="slow" advTm="9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dsc_0476.jpg"/>
          <p:cNvPicPr>
            <a:picLocks noChangeAspect="1"/>
          </p:cNvPicPr>
          <p:nvPr/>
        </p:nvPicPr>
        <p:blipFill>
          <a:blip r:embed="rId2" cstate="print"/>
          <a:stretch>
            <a:fillRect/>
          </a:stretch>
        </p:blipFill>
        <p:spPr>
          <a:xfrm>
            <a:off x="0" y="555526"/>
            <a:ext cx="8890000" cy="3797300"/>
          </a:xfrm>
          <a:prstGeom prst="rect">
            <a:avLst/>
          </a:prstGeom>
        </p:spPr>
      </p:pic>
      <p:pic>
        <p:nvPicPr>
          <p:cNvPr id="3" name="Image 2" descr="Edward's Crown.jpg"/>
          <p:cNvPicPr>
            <a:picLocks noChangeAspect="1"/>
          </p:cNvPicPr>
          <p:nvPr/>
        </p:nvPicPr>
        <p:blipFill>
          <a:blip r:embed="rId3" cstate="print"/>
          <a:stretch>
            <a:fillRect/>
          </a:stretch>
        </p:blipFill>
        <p:spPr>
          <a:xfrm>
            <a:off x="4480560" y="2445563"/>
            <a:ext cx="182880" cy="252374"/>
          </a:xfrm>
          <a:prstGeom prst="rect">
            <a:avLst/>
          </a:prstGeom>
        </p:spPr>
      </p:pic>
      <p:sp>
        <p:nvSpPr>
          <p:cNvPr id="11" name="Rectangle 10"/>
          <p:cNvSpPr/>
          <p:nvPr/>
        </p:nvSpPr>
        <p:spPr>
          <a:xfrm>
            <a:off x="0" y="4404836"/>
            <a:ext cx="9324528" cy="738664"/>
          </a:xfrm>
          <a:prstGeom prst="rect">
            <a:avLst/>
          </a:prstGeom>
        </p:spPr>
        <p:txBody>
          <a:bodyPr wrap="square">
            <a:spAutoFit/>
          </a:bodyPr>
          <a:lstStyle/>
          <a:p>
            <a:r>
              <a:rPr lang="fr-FR" sz="1400" b="1" dirty="0" smtClean="0"/>
              <a:t>La collection des Joyaux de la Couronne Britannique est l'une des plus grandes et des plus précieuses au monde.</a:t>
            </a:r>
            <a:br>
              <a:rPr lang="fr-FR" sz="1400" b="1" dirty="0" smtClean="0"/>
            </a:br>
            <a:r>
              <a:rPr lang="fr-FR" sz="1400" b="1" dirty="0" smtClean="0"/>
              <a:t>Ce sont les attributs du pouvoir royal  portés par les souverains du Royaume-Uni lors des cérémonies officielles et des couronnements.</a:t>
            </a:r>
            <a:endParaRPr lang="fr-FR" sz="1400" b="1" dirty="0"/>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joyaux_de_la_couronne.jpg"/>
          <p:cNvPicPr>
            <a:picLocks noChangeAspect="1"/>
          </p:cNvPicPr>
          <p:nvPr/>
        </p:nvPicPr>
        <p:blipFill>
          <a:blip r:embed="rId2" cstate="print"/>
          <a:stretch>
            <a:fillRect/>
          </a:stretch>
        </p:blipFill>
        <p:spPr>
          <a:xfrm>
            <a:off x="0" y="0"/>
            <a:ext cx="9144000" cy="5143500"/>
          </a:xfrm>
          <a:prstGeom prst="rect">
            <a:avLst/>
          </a:prstGeom>
        </p:spPr>
      </p:pic>
      <p:sp>
        <p:nvSpPr>
          <p:cNvPr id="3" name="Rectangle 2"/>
          <p:cNvSpPr/>
          <p:nvPr/>
        </p:nvSpPr>
        <p:spPr>
          <a:xfrm>
            <a:off x="0" y="0"/>
            <a:ext cx="9144000" cy="523220"/>
          </a:xfrm>
          <a:prstGeom prst="rect">
            <a:avLst/>
          </a:prstGeom>
        </p:spPr>
        <p:txBody>
          <a:bodyPr wrap="square">
            <a:spAutoFit/>
          </a:bodyPr>
          <a:lstStyle/>
          <a:p>
            <a:r>
              <a:rPr lang="fr-FR" sz="1400" b="1" dirty="0" smtClean="0"/>
              <a:t>Les Joyaux de la Couronne se composent de différents objets, tous richement décorés </a:t>
            </a:r>
          </a:p>
          <a:p>
            <a:r>
              <a:rPr lang="fr-FR" sz="1400" b="1" dirty="0" smtClean="0"/>
              <a:t>couronnes, sceptres (avec croix ou avec colombe), globes, épées, bagues, éperons…</a:t>
            </a:r>
            <a:r>
              <a:rPr lang="fr-FR" sz="1400" dirty="0" smtClean="0"/>
              <a:t> </a:t>
            </a:r>
            <a:endParaRPr lang="fr-FR" sz="1400" dirty="0"/>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3">
                                            <p:txEl>
                                              <p:pRg st="0" end="0"/>
                                            </p:txEl>
                                          </p:spTgt>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1000" fill="hold"/>
                                        <p:tgtEl>
                                          <p:spTgt spid="3">
                                            <p:txEl>
                                              <p:pRg st="1" end="1"/>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QueenElizabeth.jpg"/>
          <p:cNvPicPr>
            <a:picLocks noChangeAspect="1"/>
          </p:cNvPicPr>
          <p:nvPr/>
        </p:nvPicPr>
        <p:blipFill>
          <a:blip r:embed="rId2" cstate="print"/>
          <a:stretch>
            <a:fillRect/>
          </a:stretch>
        </p:blipFill>
        <p:spPr>
          <a:xfrm>
            <a:off x="323528" y="1491630"/>
            <a:ext cx="2950740" cy="365187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3" name="Rectangle 2"/>
          <p:cNvSpPr/>
          <p:nvPr/>
        </p:nvSpPr>
        <p:spPr>
          <a:xfrm>
            <a:off x="323528" y="699542"/>
            <a:ext cx="4572000" cy="461665"/>
          </a:xfrm>
          <a:prstGeom prst="rect">
            <a:avLst/>
          </a:prstGeom>
        </p:spPr>
        <p:txBody>
          <a:bodyPr>
            <a:spAutoFit/>
          </a:bodyPr>
          <a:lstStyle/>
          <a:p>
            <a:r>
              <a:rPr lang="fr-FR" sz="1200" b="1" dirty="0" smtClean="0"/>
              <a:t>      La Couronne de la reine Mary </a:t>
            </a:r>
          </a:p>
          <a:p>
            <a:r>
              <a:rPr lang="fr-FR" sz="1200" b="1" dirty="0" smtClean="0"/>
              <a:t>(1867-1953) (Crown of </a:t>
            </a:r>
            <a:r>
              <a:rPr lang="fr-FR" sz="1200" b="1" dirty="0" err="1" smtClean="0"/>
              <a:t>Queen</a:t>
            </a:r>
            <a:r>
              <a:rPr lang="fr-FR" sz="1200" b="1" dirty="0" smtClean="0"/>
              <a:t> Mary)</a:t>
            </a:r>
            <a:endParaRPr lang="fr-FR" sz="1200" b="1" dirty="0"/>
          </a:p>
        </p:txBody>
      </p:sp>
      <p:pic>
        <p:nvPicPr>
          <p:cNvPr id="4" name="Image 3" descr="QueenMary.jpg"/>
          <p:cNvPicPr>
            <a:picLocks noChangeAspect="1"/>
          </p:cNvPicPr>
          <p:nvPr/>
        </p:nvPicPr>
        <p:blipFill>
          <a:blip r:embed="rId3" cstate="print"/>
          <a:stretch>
            <a:fillRect/>
          </a:stretch>
        </p:blipFill>
        <p:spPr>
          <a:xfrm>
            <a:off x="6012160" y="1491630"/>
            <a:ext cx="3131840" cy="365187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Rectangle 4"/>
          <p:cNvSpPr/>
          <p:nvPr/>
        </p:nvSpPr>
        <p:spPr>
          <a:xfrm>
            <a:off x="5292080" y="627534"/>
            <a:ext cx="4572000" cy="646331"/>
          </a:xfrm>
          <a:prstGeom prst="rect">
            <a:avLst/>
          </a:prstGeom>
        </p:spPr>
        <p:txBody>
          <a:bodyPr>
            <a:spAutoFit/>
          </a:bodyPr>
          <a:lstStyle/>
          <a:p>
            <a:r>
              <a:rPr lang="fr-FR" sz="1200" b="1" dirty="0" smtClean="0"/>
              <a:t/>
            </a:r>
            <a:br>
              <a:rPr lang="fr-FR" sz="1200" b="1" dirty="0" smtClean="0"/>
            </a:br>
            <a:r>
              <a:rPr lang="fr-FR" sz="1200" b="1" dirty="0" smtClean="0"/>
              <a:t>                             La Couronne de la reine Elizabeth </a:t>
            </a:r>
          </a:p>
          <a:p>
            <a:r>
              <a:rPr lang="fr-FR" sz="1200" b="1" dirty="0" smtClean="0"/>
              <a:t>(1900-2002) (Crown of </a:t>
            </a:r>
            <a:r>
              <a:rPr lang="fr-FR" sz="1200" b="1" dirty="0" err="1" smtClean="0"/>
              <a:t>Queen</a:t>
            </a:r>
            <a:r>
              <a:rPr lang="fr-FR" sz="1200" b="1" dirty="0" smtClean="0"/>
              <a:t> Elizabeth the </a:t>
            </a:r>
            <a:r>
              <a:rPr lang="fr-FR" sz="1200" b="1" dirty="0" err="1" smtClean="0"/>
              <a:t>Queen</a:t>
            </a:r>
            <a:r>
              <a:rPr lang="fr-FR" sz="1200" b="1" dirty="0" smtClean="0"/>
              <a:t> </a:t>
            </a:r>
            <a:r>
              <a:rPr lang="fr-FR" sz="1200" b="1" dirty="0" err="1" smtClean="0"/>
              <a:t>Mother</a:t>
            </a:r>
            <a:r>
              <a:rPr lang="fr-FR" sz="1200" b="1" dirty="0" smtClean="0"/>
              <a:t>)</a:t>
            </a:r>
            <a:endParaRPr lang="fr-FR" sz="1200" b="1" dirty="0"/>
          </a:p>
        </p:txBody>
      </p:sp>
      <p:sp>
        <p:nvSpPr>
          <p:cNvPr id="6" name="Rectangle 5"/>
          <p:cNvSpPr/>
          <p:nvPr/>
        </p:nvSpPr>
        <p:spPr>
          <a:xfrm>
            <a:off x="2699792" y="267494"/>
            <a:ext cx="4572000" cy="461665"/>
          </a:xfrm>
          <a:prstGeom prst="rect">
            <a:avLst/>
          </a:prstGeom>
        </p:spPr>
        <p:txBody>
          <a:bodyPr>
            <a:spAutoFit/>
          </a:bodyPr>
          <a:lstStyle/>
          <a:p>
            <a:r>
              <a:rPr lang="fr-FR" sz="1200" b="1" dirty="0" smtClean="0"/>
              <a:t>          Les Couronnes de Marie de Modène</a:t>
            </a:r>
          </a:p>
          <a:p>
            <a:r>
              <a:rPr lang="fr-FR" sz="1200" b="1" dirty="0" smtClean="0"/>
              <a:t>            (1658-1718) (Mary of </a:t>
            </a:r>
            <a:r>
              <a:rPr lang="fr-FR" sz="1200" b="1" dirty="0" err="1" smtClean="0"/>
              <a:t>Modena's</a:t>
            </a:r>
            <a:r>
              <a:rPr lang="fr-FR" sz="1200" b="1" dirty="0" smtClean="0"/>
              <a:t> Crowns)</a:t>
            </a:r>
            <a:endParaRPr lang="fr-FR" sz="1200" b="1" dirty="0"/>
          </a:p>
        </p:txBody>
      </p:sp>
      <p:pic>
        <p:nvPicPr>
          <p:cNvPr id="7" name="Image 6" descr="modenastate.jpg"/>
          <p:cNvPicPr>
            <a:picLocks noChangeAspect="1"/>
          </p:cNvPicPr>
          <p:nvPr/>
        </p:nvPicPr>
        <p:blipFill>
          <a:blip r:embed="rId4" cstate="print"/>
          <a:stretch>
            <a:fillRect/>
          </a:stretch>
        </p:blipFill>
        <p:spPr>
          <a:xfrm>
            <a:off x="3347864" y="1275606"/>
            <a:ext cx="2520280" cy="292071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transition spd="slow" advTm="13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Edward's Crown.jpg"/>
          <p:cNvPicPr>
            <a:picLocks noChangeAspect="1"/>
          </p:cNvPicPr>
          <p:nvPr/>
        </p:nvPicPr>
        <p:blipFill>
          <a:blip r:embed="rId2" cstate="print"/>
          <a:stretch>
            <a:fillRect/>
          </a:stretch>
        </p:blipFill>
        <p:spPr>
          <a:xfrm>
            <a:off x="0" y="1131590"/>
            <a:ext cx="3096344" cy="4011910"/>
          </a:xfrm>
          <a:prstGeom prst="ellipse">
            <a:avLst/>
          </a:prstGeom>
          <a:ln>
            <a:noFill/>
          </a:ln>
          <a:effectLst>
            <a:softEdge rad="112500"/>
          </a:effectLst>
        </p:spPr>
      </p:pic>
      <p:sp>
        <p:nvSpPr>
          <p:cNvPr id="3" name="Rectangle 2"/>
          <p:cNvSpPr/>
          <p:nvPr/>
        </p:nvSpPr>
        <p:spPr>
          <a:xfrm>
            <a:off x="323528" y="339502"/>
            <a:ext cx="3059832" cy="523220"/>
          </a:xfrm>
          <a:prstGeom prst="rect">
            <a:avLst/>
          </a:prstGeom>
        </p:spPr>
        <p:txBody>
          <a:bodyPr wrap="square">
            <a:spAutoFit/>
          </a:bodyPr>
          <a:lstStyle/>
          <a:p>
            <a:r>
              <a:rPr lang="fr-FR" sz="1400" b="1" dirty="0" smtClean="0"/>
              <a:t>La Couronne de Saint-Edouard (St. </a:t>
            </a:r>
            <a:r>
              <a:rPr lang="fr-FR" sz="1400" b="1" dirty="0" err="1" smtClean="0"/>
              <a:t>Edward's</a:t>
            </a:r>
            <a:r>
              <a:rPr lang="fr-FR" sz="1400" b="1" dirty="0" smtClean="0"/>
              <a:t> Crown)</a:t>
            </a:r>
            <a:endParaRPr lang="fr-FR" sz="1400" b="1" dirty="0"/>
          </a:p>
        </p:txBody>
      </p:sp>
      <p:pic>
        <p:nvPicPr>
          <p:cNvPr id="7" name="Image 6" descr="ImperialIndia.jpg"/>
          <p:cNvPicPr>
            <a:picLocks noChangeAspect="1"/>
          </p:cNvPicPr>
          <p:nvPr/>
        </p:nvPicPr>
        <p:blipFill>
          <a:blip r:embed="rId3" cstate="print"/>
          <a:stretch>
            <a:fillRect/>
          </a:stretch>
        </p:blipFill>
        <p:spPr>
          <a:xfrm>
            <a:off x="5868144" y="1131590"/>
            <a:ext cx="3096344" cy="4011910"/>
          </a:xfrm>
          <a:prstGeom prst="ellipse">
            <a:avLst/>
          </a:prstGeom>
          <a:ln>
            <a:noFill/>
          </a:ln>
          <a:effectLst>
            <a:softEdge rad="112500"/>
          </a:effectLst>
        </p:spPr>
      </p:pic>
      <p:sp>
        <p:nvSpPr>
          <p:cNvPr id="8" name="Rectangle 7"/>
          <p:cNvSpPr/>
          <p:nvPr/>
        </p:nvSpPr>
        <p:spPr>
          <a:xfrm>
            <a:off x="5652120" y="411510"/>
            <a:ext cx="4572000" cy="523220"/>
          </a:xfrm>
          <a:prstGeom prst="rect">
            <a:avLst/>
          </a:prstGeom>
        </p:spPr>
        <p:txBody>
          <a:bodyPr wrap="square">
            <a:spAutoFit/>
          </a:bodyPr>
          <a:lstStyle/>
          <a:p>
            <a:r>
              <a:rPr lang="fr-FR" sz="1400" b="1" dirty="0" smtClean="0"/>
              <a:t>La Couronne Impériale des Indes</a:t>
            </a:r>
          </a:p>
          <a:p>
            <a:r>
              <a:rPr lang="fr-FR" sz="1400" b="1" dirty="0" smtClean="0"/>
              <a:t> (Imperial Crown of </a:t>
            </a:r>
            <a:r>
              <a:rPr lang="fr-FR" sz="1400" b="1" dirty="0" err="1" smtClean="0"/>
              <a:t>India</a:t>
            </a:r>
            <a:r>
              <a:rPr lang="fr-FR" sz="1400" b="1" dirty="0" smtClean="0"/>
              <a:t>)</a:t>
            </a:r>
            <a:endParaRPr lang="fr-FR" sz="1400" b="1" dirty="0"/>
          </a:p>
        </p:txBody>
      </p:sp>
      <p:pic>
        <p:nvPicPr>
          <p:cNvPr id="10" name="Picture 6" descr="Retour Haut de page"/>
          <p:cNvPicPr>
            <a:picLocks noChangeAspect="1" noChangeArrowheads="1"/>
          </p:cNvPicPr>
          <p:nvPr/>
        </p:nvPicPr>
        <p:blipFill>
          <a:blip r:embed="rId4" cstate="print"/>
          <a:srcRect/>
          <a:stretch>
            <a:fillRect/>
          </a:stretch>
        </p:blipFill>
        <p:spPr bwMode="auto">
          <a:xfrm>
            <a:off x="3563888" y="1203598"/>
            <a:ext cx="1440160" cy="1512168"/>
          </a:xfrm>
          <a:prstGeom prst="rect">
            <a:avLst/>
          </a:prstGeom>
          <a:noFill/>
        </p:spPr>
      </p:pic>
      <p:sp>
        <p:nvSpPr>
          <p:cNvPr id="9" name="Rectangle 8"/>
          <p:cNvSpPr/>
          <p:nvPr/>
        </p:nvSpPr>
        <p:spPr>
          <a:xfrm>
            <a:off x="3203848" y="3147814"/>
            <a:ext cx="2592288" cy="1600438"/>
          </a:xfrm>
          <a:prstGeom prst="rect">
            <a:avLst/>
          </a:prstGeom>
        </p:spPr>
        <p:txBody>
          <a:bodyPr wrap="square">
            <a:spAutoFit/>
          </a:bodyPr>
          <a:lstStyle/>
          <a:p>
            <a:r>
              <a:rPr lang="fr-FR" sz="1400" b="1" dirty="0" smtClean="0"/>
              <a:t>Les Joyaux de la Couronne, qui font partie de la collection royale et qui sont encore régulièrement utilisés par Sa Majesté la Reine, renferment quelques-uns des diamants les plus extraordinaires au monde. </a:t>
            </a:r>
            <a:endParaRPr lang="fr-FR" sz="1400" b="1" dirty="0"/>
          </a:p>
        </p:txBody>
      </p:sp>
    </p:spTree>
  </p:cSld>
  <p:clrMapOvr>
    <a:masterClrMapping/>
  </p:clrMapOvr>
  <p:transition spd="slow"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1000" fill="hold"/>
                                        <p:tgtEl>
                                          <p:spTgt spid="10"/>
                                        </p:tgtEl>
                                        <p:attrNameLst>
                                          <p:attrName>ppt_x</p:attrName>
                                        </p:attrNameLst>
                                      </p:cBhvr>
                                      <p:tavLst>
                                        <p:tav tm="0">
                                          <p:val>
                                            <p:strVal val="#ppt_x"/>
                                          </p:val>
                                        </p:tav>
                                        <p:tav tm="100000">
                                          <p:val>
                                            <p:strVal val="#ppt_x"/>
                                          </p:val>
                                        </p:tav>
                                      </p:tavLst>
                                    </p:anim>
                                    <p:anim calcmode="lin" valueType="num">
                                      <p:cBhvr additive="base">
                                        <p:cTn id="8" dur="1000" fill="hold"/>
                                        <p:tgtEl>
                                          <p:spTgt spid="10"/>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anim calcmode="lin" valueType="num">
                                      <p:cBhvr additive="base">
                                        <p:cTn id="11"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2" dur="10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60301.jpg"/>
          <p:cNvPicPr>
            <a:picLocks noGrp="1" noChangeAspect="1"/>
          </p:cNvPicPr>
          <p:nvPr isPhoto="1"/>
        </p:nvPicPr>
        <p:blipFill>
          <a:blip r:embed="rId2" cstate="print">
            <a:lum/>
          </a:blip>
          <a:stretch>
            <a:fillRect/>
          </a:stretch>
        </p:blipFill>
        <p:spPr>
          <a:xfrm>
            <a:off x="0" y="0"/>
            <a:ext cx="9144000" cy="5143500"/>
          </a:xfrm>
          <a:prstGeom prst="rect">
            <a:avLst/>
          </a:prstGeom>
          <a:noFill/>
          <a:ln>
            <a:noFill/>
          </a:ln>
        </p:spPr>
      </p:pic>
      <p:sp>
        <p:nvSpPr>
          <p:cNvPr id="3" name="Rectangle 2"/>
          <p:cNvSpPr/>
          <p:nvPr/>
        </p:nvSpPr>
        <p:spPr>
          <a:xfrm>
            <a:off x="0" y="4404836"/>
            <a:ext cx="9144000" cy="738664"/>
          </a:xfrm>
          <a:prstGeom prst="rect">
            <a:avLst/>
          </a:prstGeom>
        </p:spPr>
        <p:txBody>
          <a:bodyPr wrap="square">
            <a:spAutoFit/>
          </a:bodyPr>
          <a:lstStyle/>
          <a:p>
            <a:r>
              <a:rPr lang="fr-FR" sz="1400" b="1" dirty="0" smtClean="0"/>
              <a:t>La Tour, qui eut diverses fonctions au cours de son riche passé, servit notamment de Palais royal, d’arsenal, de forteresse, d’Hôtel de la Monnaie, de ménagerie et de maison des joyaux, représente désormais l’un des principaux sites touristiques.</a:t>
            </a:r>
            <a:endParaRPr lang="fr-FR" sz="1400" b="1" dirty="0"/>
          </a:p>
        </p:txBody>
      </p:sp>
      <p:sp>
        <p:nvSpPr>
          <p:cNvPr id="4" name="Rectangle 3"/>
          <p:cNvSpPr/>
          <p:nvPr/>
        </p:nvSpPr>
        <p:spPr>
          <a:xfrm>
            <a:off x="2627784" y="195486"/>
            <a:ext cx="3289490" cy="307777"/>
          </a:xfrm>
          <a:prstGeom prst="rect">
            <a:avLst/>
          </a:prstGeom>
        </p:spPr>
        <p:txBody>
          <a:bodyPr wrap="none">
            <a:spAutoFit/>
          </a:bodyPr>
          <a:lstStyle/>
          <a:p>
            <a:r>
              <a:rPr lang="fr-FR" sz="1400" b="1" dirty="0" smtClean="0">
                <a:solidFill>
                  <a:schemeClr val="bg1"/>
                </a:solidFill>
              </a:rPr>
              <a:t>Entrée principale en venant de </a:t>
            </a:r>
            <a:r>
              <a:rPr lang="fr-FR" sz="1400" b="1" dirty="0" err="1" smtClean="0">
                <a:solidFill>
                  <a:schemeClr val="bg1"/>
                </a:solidFill>
              </a:rPr>
              <a:t>Tower</a:t>
            </a:r>
            <a:r>
              <a:rPr lang="fr-FR" sz="1400" b="1" dirty="0" smtClean="0">
                <a:solidFill>
                  <a:schemeClr val="bg1"/>
                </a:solidFill>
              </a:rPr>
              <a:t> Hill.</a:t>
            </a:r>
            <a:endParaRPr lang="fr-FR" sz="1400" b="1" dirty="0">
              <a:solidFill>
                <a:schemeClr val="bg1"/>
              </a:solidFill>
            </a:endParaRPr>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60299.jpg"/>
          <p:cNvPicPr>
            <a:picLocks noGrp="1" noChangeAspect="1"/>
          </p:cNvPicPr>
          <p:nvPr isPhoto="1"/>
        </p:nvPicPr>
        <p:blipFill>
          <a:blip r:embed="rId2" cstate="print">
            <a:lum/>
          </a:blip>
          <a:stretch>
            <a:fillRect/>
          </a:stretch>
        </p:blipFill>
        <p:spPr>
          <a:xfrm>
            <a:off x="0" y="0"/>
            <a:ext cx="9144000" cy="5143500"/>
          </a:xfrm>
          <a:prstGeom prst="rect">
            <a:avLst/>
          </a:prstGeom>
          <a:noFill/>
          <a:ln>
            <a:noFill/>
          </a:ln>
        </p:spPr>
      </p:pic>
    </p:spTree>
  </p:cSld>
  <p:clrMapOvr>
    <a:masterClrMapping/>
  </p:clrMapOvr>
  <p:transition spd="slow" advTm="8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60304.jpg"/>
          <p:cNvPicPr>
            <a:picLocks noGrp="1" noChangeAspect="1"/>
          </p:cNvPicPr>
          <p:nvPr isPhoto="1"/>
        </p:nvPicPr>
        <p:blipFill>
          <a:blip r:embed="rId2" cstate="print">
            <a:lum/>
          </a:blip>
          <a:stretch>
            <a:fillRect/>
          </a:stretch>
        </p:blipFill>
        <p:spPr>
          <a:xfrm>
            <a:off x="0" y="0"/>
            <a:ext cx="9144000" cy="5143500"/>
          </a:xfrm>
          <a:prstGeom prst="rect">
            <a:avLst/>
          </a:prstGeom>
          <a:noFill/>
          <a:ln>
            <a:noFill/>
          </a:ln>
        </p:spPr>
      </p:pic>
      <p:sp>
        <p:nvSpPr>
          <p:cNvPr id="3" name="Rectangle 2"/>
          <p:cNvSpPr/>
          <p:nvPr/>
        </p:nvSpPr>
        <p:spPr>
          <a:xfrm>
            <a:off x="0" y="4620280"/>
            <a:ext cx="9144000" cy="523220"/>
          </a:xfrm>
          <a:prstGeom prst="rect">
            <a:avLst/>
          </a:prstGeom>
        </p:spPr>
        <p:txBody>
          <a:bodyPr wrap="square">
            <a:spAutoFit/>
          </a:bodyPr>
          <a:lstStyle/>
          <a:p>
            <a:r>
              <a:rPr lang="fr-FR" sz="1400" b="1" dirty="0" smtClean="0"/>
              <a:t>Visiter la </a:t>
            </a:r>
            <a:r>
              <a:rPr lang="fr-FR" sz="1400" b="1" dirty="0" err="1" smtClean="0"/>
              <a:t>Tower</a:t>
            </a:r>
            <a:r>
              <a:rPr lang="fr-FR" sz="1400" b="1" dirty="0" smtClean="0"/>
              <a:t> of London pour en apprendre d'avantage sur son histoire. Pendant plus de 900 ans, la Tour de Londres a dominé la ligne d’horizon de la capitale</a:t>
            </a:r>
            <a:endParaRPr lang="fr-FR" sz="1400" b="1" dirty="0"/>
          </a:p>
        </p:txBody>
      </p:sp>
      <p:sp>
        <p:nvSpPr>
          <p:cNvPr id="4" name="Rectangle 3"/>
          <p:cNvSpPr/>
          <p:nvPr/>
        </p:nvSpPr>
        <p:spPr>
          <a:xfrm>
            <a:off x="0" y="4371950"/>
            <a:ext cx="9144000" cy="307777"/>
          </a:xfrm>
          <a:prstGeom prst="rect">
            <a:avLst/>
          </a:prstGeom>
        </p:spPr>
        <p:txBody>
          <a:bodyPr wrap="square">
            <a:spAutoFit/>
          </a:bodyPr>
          <a:lstStyle/>
          <a:p>
            <a:r>
              <a:rPr lang="fr-FR" sz="1400" b="1" dirty="0" smtClean="0"/>
              <a:t>La Tour Blanche :quand elle fut achevée en 1097, c'était le bâtiment le plus élevé de la ville (27 mètres)</a:t>
            </a:r>
            <a:endParaRPr lang="fr-FR" sz="1400" b="1" dirty="0"/>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 presetClass="entr" presetSubtype="4"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1000" fill="hold"/>
                                        <p:tgtEl>
                                          <p:spTgt spid="3"/>
                                        </p:tgtEl>
                                        <p:attrNameLst>
                                          <p:attrName>ppt_x</p:attrName>
                                        </p:attrNameLst>
                                      </p:cBhvr>
                                      <p:tavLst>
                                        <p:tav tm="0">
                                          <p:val>
                                            <p:strVal val="#ppt_x"/>
                                          </p:val>
                                        </p:tav>
                                        <p:tav tm="100000">
                                          <p:val>
                                            <p:strVal val="#ppt_x"/>
                                          </p:val>
                                        </p:tav>
                                      </p:tavLst>
                                    </p:anim>
                                    <p:anim calcmode="lin" valueType="num">
                                      <p:cBhvr additive="base">
                                        <p:cTn id="13" dur="1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60305.jpg"/>
          <p:cNvPicPr>
            <a:picLocks noGrp="1" noChangeAspect="1"/>
          </p:cNvPicPr>
          <p:nvPr isPhoto="1"/>
        </p:nvPicPr>
        <p:blipFill>
          <a:blip r:embed="rId2" cstate="print">
            <a:lum/>
          </a:blip>
          <a:stretch>
            <a:fillRect/>
          </a:stretch>
        </p:blipFill>
        <p:spPr>
          <a:xfrm>
            <a:off x="0" y="0"/>
            <a:ext cx="9144000" cy="5143500"/>
          </a:xfrm>
          <a:prstGeom prst="rect">
            <a:avLst/>
          </a:prstGeom>
          <a:noFill/>
          <a:ln>
            <a:noFill/>
          </a:ln>
        </p:spPr>
      </p:pic>
      <p:sp>
        <p:nvSpPr>
          <p:cNvPr id="3" name="Rectangle 2"/>
          <p:cNvSpPr/>
          <p:nvPr/>
        </p:nvSpPr>
        <p:spPr>
          <a:xfrm>
            <a:off x="0" y="4404836"/>
            <a:ext cx="9144000" cy="738664"/>
          </a:xfrm>
          <a:prstGeom prst="rect">
            <a:avLst/>
          </a:prstGeom>
        </p:spPr>
        <p:txBody>
          <a:bodyPr wrap="square">
            <a:spAutoFit/>
          </a:bodyPr>
          <a:lstStyle/>
          <a:p>
            <a:r>
              <a:rPr lang="fr-FR" sz="1400" b="1" dirty="0" smtClean="0"/>
              <a:t>Tout au long de sa longue histoire, la Tour de Londres fut le château anglais le plus redoutable, un lieu d’exécution, de torture et d'emprisonnement. Son surnom, « la Tour Sanglante », en dit long ! Attraction incontournable pour tous les visiteurs de Londres.</a:t>
            </a:r>
            <a:endParaRPr lang="fr-FR" sz="1400" b="1" dirty="0"/>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60306.jpg"/>
          <p:cNvPicPr>
            <a:picLocks noGrp="1" noChangeAspect="1"/>
          </p:cNvPicPr>
          <p:nvPr isPhoto="1"/>
        </p:nvPicPr>
        <p:blipFill>
          <a:blip r:embed="rId2" cstate="print">
            <a:lum/>
          </a:blip>
          <a:stretch>
            <a:fillRect/>
          </a:stretch>
        </p:blipFill>
        <p:spPr>
          <a:xfrm>
            <a:off x="-612576" y="0"/>
            <a:ext cx="9144000" cy="5143500"/>
          </a:xfrm>
          <a:prstGeom prst="rect">
            <a:avLst/>
          </a:prstGeom>
          <a:noFill/>
          <a:ln>
            <a:noFill/>
          </a:ln>
        </p:spPr>
      </p:pic>
      <p:sp>
        <p:nvSpPr>
          <p:cNvPr id="4" name="Rectangle 3"/>
          <p:cNvSpPr/>
          <p:nvPr/>
        </p:nvSpPr>
        <p:spPr>
          <a:xfrm>
            <a:off x="251520" y="843558"/>
            <a:ext cx="8712968" cy="800219"/>
          </a:xfrm>
          <a:prstGeom prst="rect">
            <a:avLst/>
          </a:prstGeom>
        </p:spPr>
        <p:txBody>
          <a:bodyPr wrap="square">
            <a:spAutoFit/>
          </a:bodyPr>
          <a:lstStyle/>
          <a:p>
            <a:r>
              <a:rPr lang="fr-FR" sz="1400" b="1" dirty="0" smtClean="0"/>
              <a:t>Construit au début des années 1220 pour contrôler l'entrée principale de la rivière au château, après 1280 la construction du mur de défense extérieure a quitté cette terre de la tour verrouillée.</a:t>
            </a:r>
            <a:r>
              <a:rPr lang="fr-FR" sz="1400" dirty="0" smtClean="0"/>
              <a:t> </a:t>
            </a:r>
          </a:p>
          <a:p>
            <a:endParaRPr lang="fr-FR" dirty="0"/>
          </a:p>
        </p:txBody>
      </p:sp>
      <p:sp>
        <p:nvSpPr>
          <p:cNvPr id="5" name="Rectangle 4"/>
          <p:cNvSpPr/>
          <p:nvPr/>
        </p:nvSpPr>
        <p:spPr>
          <a:xfrm>
            <a:off x="1331640" y="1347614"/>
            <a:ext cx="5292080" cy="307777"/>
          </a:xfrm>
          <a:prstGeom prst="rect">
            <a:avLst/>
          </a:prstGeom>
        </p:spPr>
        <p:txBody>
          <a:bodyPr wrap="square">
            <a:spAutoFit/>
          </a:bodyPr>
          <a:lstStyle/>
          <a:p>
            <a:r>
              <a:rPr lang="fr-FR" sz="1400" b="1" dirty="0" smtClean="0"/>
              <a:t>De nombreux prisonniers passèrent des années dans cette prison</a:t>
            </a:r>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5">
                                            <p:txEl>
                                              <p:pRg st="0" end="0"/>
                                            </p:txEl>
                                          </p:spTgt>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 calcmode="lin" valueType="num">
                                      <p:cBhvr additive="base">
                                        <p:cTn id="11"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2" dur="1000" fill="hold"/>
                                        <p:tgtEl>
                                          <p:spTgt spid="4">
                                            <p:txEl>
                                              <p:pRg st="0" end="0"/>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60308.jpg"/>
          <p:cNvPicPr>
            <a:picLocks noGrp="1" noChangeAspect="1"/>
          </p:cNvPicPr>
          <p:nvPr isPhoto="1"/>
        </p:nvPicPr>
        <p:blipFill>
          <a:blip r:embed="rId2" cstate="print">
            <a:lum/>
          </a:blip>
          <a:stretch>
            <a:fillRect/>
          </a:stretch>
        </p:blipFill>
        <p:spPr>
          <a:xfrm>
            <a:off x="0" y="0"/>
            <a:ext cx="9144000" cy="5143500"/>
          </a:xfrm>
          <a:prstGeom prst="rect">
            <a:avLst/>
          </a:prstGeom>
          <a:noFill/>
          <a:ln>
            <a:noFill/>
          </a:ln>
        </p:spPr>
      </p:pic>
      <p:sp>
        <p:nvSpPr>
          <p:cNvPr id="3" name="Rectangle 2"/>
          <p:cNvSpPr/>
          <p:nvPr/>
        </p:nvSpPr>
        <p:spPr>
          <a:xfrm>
            <a:off x="1331640" y="411510"/>
            <a:ext cx="8208912" cy="523220"/>
          </a:xfrm>
          <a:prstGeom prst="rect">
            <a:avLst/>
          </a:prstGeom>
        </p:spPr>
        <p:txBody>
          <a:bodyPr wrap="square">
            <a:spAutoFit/>
          </a:bodyPr>
          <a:lstStyle/>
          <a:p>
            <a:r>
              <a:rPr lang="fr-FR" sz="1400" b="1" dirty="0" smtClean="0"/>
              <a:t>                               La vue depuis le pont est impressionnante :</a:t>
            </a:r>
          </a:p>
          <a:p>
            <a:r>
              <a:rPr lang="fr-FR" sz="1400" b="1" dirty="0" smtClean="0"/>
              <a:t> La Tour de Londres au premier plan en passant ce pont direction</a:t>
            </a:r>
            <a:endParaRPr lang="fr-FR" sz="1400" b="1" dirty="0"/>
          </a:p>
        </p:txBody>
      </p:sp>
      <p:sp>
        <p:nvSpPr>
          <p:cNvPr id="4" name="Rectangle 3"/>
          <p:cNvSpPr/>
          <p:nvPr/>
        </p:nvSpPr>
        <p:spPr>
          <a:xfrm>
            <a:off x="3347864" y="0"/>
            <a:ext cx="1419043" cy="369332"/>
          </a:xfrm>
          <a:prstGeom prst="rect">
            <a:avLst/>
          </a:prstGeom>
        </p:spPr>
        <p:txBody>
          <a:bodyPr wrap="none">
            <a:spAutoFit/>
          </a:bodyPr>
          <a:lstStyle/>
          <a:p>
            <a:r>
              <a:rPr lang="fr-FR" sz="1400" b="1" dirty="0" smtClean="0"/>
              <a:t>Le </a:t>
            </a:r>
            <a:r>
              <a:rPr lang="fr-FR" sz="1400" b="1" dirty="0" err="1" smtClean="0"/>
              <a:t>Tower</a:t>
            </a:r>
            <a:r>
              <a:rPr lang="fr-FR" sz="1400" b="1" dirty="0" smtClean="0"/>
              <a:t> bridge</a:t>
            </a:r>
            <a:r>
              <a:rPr lang="fr-FR" b="1" dirty="0" smtClean="0"/>
              <a:t>.</a:t>
            </a:r>
            <a:endParaRPr lang="fr-FR" dirty="0"/>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3">
                                            <p:txEl>
                                              <p:pRg st="0" end="0"/>
                                            </p:txEl>
                                          </p:spTgt>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1000" fill="hold"/>
                                        <p:tgtEl>
                                          <p:spTgt spid="3">
                                            <p:txEl>
                                              <p:pRg st="1" end="1"/>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60309.jpg"/>
          <p:cNvPicPr>
            <a:picLocks noGrp="1" noChangeAspect="1"/>
          </p:cNvPicPr>
          <p:nvPr isPhoto="1"/>
        </p:nvPicPr>
        <p:blipFill>
          <a:blip r:embed="rId2" cstate="print">
            <a:lum/>
          </a:blip>
          <a:stretch>
            <a:fillRect/>
          </a:stretch>
        </p:blipFill>
        <p:spPr>
          <a:xfrm>
            <a:off x="0" y="0"/>
            <a:ext cx="9144000" cy="5143500"/>
          </a:xfrm>
          <a:prstGeom prst="rect">
            <a:avLst/>
          </a:prstGeom>
          <a:noFill/>
          <a:ln>
            <a:noFill/>
          </a:ln>
        </p:spPr>
      </p:pic>
      <p:sp>
        <p:nvSpPr>
          <p:cNvPr id="3" name="Rectangle 2"/>
          <p:cNvSpPr/>
          <p:nvPr/>
        </p:nvSpPr>
        <p:spPr>
          <a:xfrm>
            <a:off x="0" y="4620280"/>
            <a:ext cx="9144000" cy="523220"/>
          </a:xfrm>
          <a:prstGeom prst="rect">
            <a:avLst/>
          </a:prstGeom>
        </p:spPr>
        <p:txBody>
          <a:bodyPr wrap="square">
            <a:spAutoFit/>
          </a:bodyPr>
          <a:lstStyle/>
          <a:p>
            <a:r>
              <a:rPr lang="fr-FR" sz="1400" b="1" dirty="0" smtClean="0"/>
              <a:t>Pendant 600 ans, des animaux ont été gardés en captivité dans la Tour de Londres. Découvrez-en plus au sujet de leurs histoires fascinantes.</a:t>
            </a:r>
            <a:endParaRPr lang="fr-FR" sz="1400" b="1" dirty="0"/>
          </a:p>
        </p:txBody>
      </p:sp>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60311.jpg"/>
          <p:cNvPicPr>
            <a:picLocks noGrp="1" noChangeAspect="1"/>
          </p:cNvPicPr>
          <p:nvPr isPhoto="1"/>
        </p:nvPicPr>
        <p:blipFill>
          <a:blip r:embed="rId2" cstate="print">
            <a:lum/>
          </a:blip>
          <a:stretch>
            <a:fillRect/>
          </a:stretch>
        </p:blipFill>
        <p:spPr>
          <a:xfrm>
            <a:off x="0" y="0"/>
            <a:ext cx="9144000" cy="5143500"/>
          </a:xfrm>
          <a:prstGeom prst="rect">
            <a:avLst/>
          </a:prstGeom>
          <a:noFill/>
          <a:ln>
            <a:noFill/>
          </a:ln>
        </p:spPr>
      </p:pic>
    </p:spTree>
  </p:cSld>
  <p:clrMapOvr>
    <a:masterClrMapping/>
  </p:clrMapOvr>
  <p:transition spd="slow" advTm="10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60312.jpg"/>
          <p:cNvPicPr>
            <a:picLocks noGrp="1" noChangeAspect="1"/>
          </p:cNvPicPr>
          <p:nvPr isPhoto="1"/>
        </p:nvPicPr>
        <p:blipFill>
          <a:blip r:embed="rId2" cstate="print">
            <a:lum/>
          </a:blip>
          <a:stretch>
            <a:fillRect/>
          </a:stretch>
        </p:blipFill>
        <p:spPr>
          <a:xfrm>
            <a:off x="0" y="0"/>
            <a:ext cx="9144000" cy="5143500"/>
          </a:xfrm>
          <a:prstGeom prst="rect">
            <a:avLst/>
          </a:prstGeom>
          <a:noFill/>
          <a:ln>
            <a:noFill/>
          </a:ln>
        </p:spPr>
      </p:pic>
    </p:spTree>
  </p:cSld>
  <p:clrMapOvr>
    <a:masterClrMapping/>
  </p:clrMapOvr>
  <p:transition spd="slow" advTm="8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1060313.jpg"/>
          <p:cNvPicPr>
            <a:picLocks noGrp="1" noChangeAspect="1"/>
          </p:cNvPicPr>
          <p:nvPr isPhoto="1"/>
        </p:nvPicPr>
        <p:blipFill>
          <a:blip r:embed="rId2" cstate="print">
            <a:lum/>
          </a:blip>
          <a:stretch>
            <a:fillRect/>
          </a:stretch>
        </p:blipFill>
        <p:spPr>
          <a:xfrm>
            <a:off x="0" y="1131590"/>
            <a:ext cx="9144000" cy="3312368"/>
          </a:xfrm>
          <a:prstGeom prst="rect">
            <a:avLst/>
          </a:prstGeom>
          <a:noFill/>
          <a:ln>
            <a:noFill/>
          </a:ln>
        </p:spPr>
      </p:pic>
      <p:pic>
        <p:nvPicPr>
          <p:cNvPr id="6" name="Picture 2" descr="quitter bye bye 19"/>
          <p:cNvPicPr>
            <a:picLocks noChangeAspect="1" noChangeArrowheads="1" noCrop="1"/>
          </p:cNvPicPr>
          <p:nvPr/>
        </p:nvPicPr>
        <p:blipFill>
          <a:blip r:embed="rId3" cstate="print"/>
          <a:srcRect/>
          <a:stretch>
            <a:fillRect/>
          </a:stretch>
        </p:blipFill>
        <p:spPr bwMode="auto">
          <a:xfrm>
            <a:off x="1619672" y="483518"/>
            <a:ext cx="882429" cy="540644"/>
          </a:xfrm>
          <a:prstGeom prst="rect">
            <a:avLst/>
          </a:prstGeom>
          <a:noFill/>
        </p:spPr>
      </p:pic>
      <p:pic>
        <p:nvPicPr>
          <p:cNvPr id="7" name="Picture 2" descr="quitter bye bye 19"/>
          <p:cNvPicPr>
            <a:picLocks noChangeAspect="1" noChangeArrowheads="1" noCrop="1"/>
          </p:cNvPicPr>
          <p:nvPr/>
        </p:nvPicPr>
        <p:blipFill>
          <a:blip r:embed="rId3" cstate="print"/>
          <a:srcRect/>
          <a:stretch>
            <a:fillRect/>
          </a:stretch>
        </p:blipFill>
        <p:spPr bwMode="auto">
          <a:xfrm>
            <a:off x="755576" y="483518"/>
            <a:ext cx="882429" cy="540644"/>
          </a:xfrm>
          <a:prstGeom prst="rect">
            <a:avLst/>
          </a:prstGeom>
          <a:noFill/>
        </p:spPr>
      </p:pic>
      <p:sp>
        <p:nvSpPr>
          <p:cNvPr id="9" name="Rectangle 8"/>
          <p:cNvSpPr/>
          <p:nvPr/>
        </p:nvSpPr>
        <p:spPr>
          <a:xfrm>
            <a:off x="3419872" y="699542"/>
            <a:ext cx="3729611" cy="400110"/>
          </a:xfrm>
          <a:prstGeom prst="rect">
            <a:avLst/>
          </a:prstGeom>
          <a:noFill/>
        </p:spPr>
        <p:txBody>
          <a:bodyPr wrap="non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fr-FR" sz="2000" b="1" dirty="0" smtClean="0">
                <a:ln/>
                <a:solidFill>
                  <a:srgbClr val="FF0000"/>
                </a:solidFill>
              </a:rPr>
              <a:t>A </a:t>
            </a:r>
            <a:r>
              <a:rPr lang="fr-FR" sz="2000" b="1" dirty="0" smtClean="0">
                <a:ln/>
                <a:solidFill>
                  <a:srgbClr val="FFFF00"/>
                </a:solidFill>
              </a:rPr>
              <a:t>bientôt </a:t>
            </a:r>
            <a:r>
              <a:rPr lang="fr-FR" sz="2000" b="1" dirty="0" smtClean="0">
                <a:ln/>
                <a:solidFill>
                  <a:srgbClr val="00B0F0"/>
                </a:solidFill>
              </a:rPr>
              <a:t>la</a:t>
            </a:r>
            <a:r>
              <a:rPr lang="fr-FR" sz="2000" b="1" dirty="0" smtClean="0">
                <a:ln/>
                <a:solidFill>
                  <a:schemeClr val="accent3"/>
                </a:solidFill>
              </a:rPr>
              <a:t> </a:t>
            </a:r>
            <a:r>
              <a:rPr lang="fr-FR" sz="2000" b="1" dirty="0" smtClean="0">
                <a:ln/>
                <a:solidFill>
                  <a:srgbClr val="92D050"/>
                </a:solidFill>
              </a:rPr>
              <a:t>suite </a:t>
            </a:r>
            <a:r>
              <a:rPr lang="fr-FR" sz="2000" b="1" dirty="0" smtClean="0">
                <a:ln/>
                <a:solidFill>
                  <a:srgbClr val="C00000"/>
                </a:solidFill>
              </a:rPr>
              <a:t>de</a:t>
            </a:r>
            <a:r>
              <a:rPr lang="fr-FR" sz="2000" b="1" dirty="0" smtClean="0">
                <a:ln/>
                <a:solidFill>
                  <a:schemeClr val="accent3"/>
                </a:solidFill>
              </a:rPr>
              <a:t> </a:t>
            </a:r>
            <a:r>
              <a:rPr lang="fr-FR" sz="2000" b="1" dirty="0" smtClean="0">
                <a:ln/>
                <a:solidFill>
                  <a:schemeClr val="accent2">
                    <a:lumMod val="60000"/>
                    <a:lumOff val="40000"/>
                  </a:schemeClr>
                </a:solidFill>
              </a:rPr>
              <a:t>mon</a:t>
            </a:r>
            <a:r>
              <a:rPr lang="fr-FR" sz="2000" b="1" dirty="0" smtClean="0">
                <a:ln/>
                <a:solidFill>
                  <a:schemeClr val="accent3"/>
                </a:solidFill>
              </a:rPr>
              <a:t> </a:t>
            </a:r>
            <a:r>
              <a:rPr lang="fr-FR" sz="2000" b="1" dirty="0" smtClean="0">
                <a:ln/>
                <a:solidFill>
                  <a:srgbClr val="FF0000"/>
                </a:solidFill>
              </a:rPr>
              <a:t>voyage</a:t>
            </a:r>
            <a:r>
              <a:rPr lang="fr-FR" sz="2000" b="1" dirty="0" smtClean="0">
                <a:ln/>
                <a:solidFill>
                  <a:schemeClr val="accent3"/>
                </a:solidFill>
              </a:rPr>
              <a:t> </a:t>
            </a:r>
            <a:endParaRPr lang="fr-FR" sz="2000" b="1" cap="none" spc="0" dirty="0">
              <a:ln/>
              <a:solidFill>
                <a:schemeClr val="accent3"/>
              </a:solidFill>
              <a:effectLst/>
            </a:endParaRPr>
          </a:p>
        </p:txBody>
      </p:sp>
      <p:pic>
        <p:nvPicPr>
          <p:cNvPr id="3" name="Picture 2"/>
          <p:cNvPicPr>
            <a:picLocks noChangeAspect="1" noChangeArrowheads="1"/>
          </p:cNvPicPr>
          <p:nvPr/>
        </p:nvPicPr>
        <p:blipFill>
          <a:blip r:embed="rId4" cstate="print"/>
          <a:srcRect/>
          <a:stretch>
            <a:fillRect/>
          </a:stretch>
        </p:blipFill>
        <p:spPr bwMode="auto">
          <a:xfrm>
            <a:off x="971600" y="1131590"/>
            <a:ext cx="1800200" cy="3312368"/>
          </a:xfrm>
          <a:prstGeom prst="rect">
            <a:avLst/>
          </a:prstGeom>
          <a:noFill/>
          <a:ln w="9525">
            <a:noFill/>
            <a:miter lim="800000"/>
            <a:headEnd/>
            <a:tailEnd/>
          </a:ln>
        </p:spPr>
      </p:pic>
      <p:pic>
        <p:nvPicPr>
          <p:cNvPr id="1026" name="Picture 2" descr="C:\Users\Marinette\Downloads\Gifs prenons\signature_2 (2).gif"/>
          <p:cNvPicPr>
            <a:picLocks noChangeAspect="1" noChangeArrowheads="1" noCrop="1"/>
          </p:cNvPicPr>
          <p:nvPr/>
        </p:nvPicPr>
        <p:blipFill>
          <a:blip r:embed="rId5" cstate="print"/>
          <a:srcRect/>
          <a:stretch>
            <a:fillRect/>
          </a:stretch>
        </p:blipFill>
        <p:spPr bwMode="auto">
          <a:xfrm>
            <a:off x="0" y="4371950"/>
            <a:ext cx="2466975" cy="771550"/>
          </a:xfrm>
          <a:prstGeom prst="rect">
            <a:avLst/>
          </a:prstGeom>
          <a:noFill/>
        </p:spPr>
      </p:pic>
      <p:sp>
        <p:nvSpPr>
          <p:cNvPr id="8" name="Rectangle 7"/>
          <p:cNvSpPr/>
          <p:nvPr/>
        </p:nvSpPr>
        <p:spPr>
          <a:xfrm>
            <a:off x="971600" y="4443958"/>
            <a:ext cx="4572000" cy="430887"/>
          </a:xfrm>
          <a:prstGeom prst="rect">
            <a:avLst/>
          </a:prstGeom>
        </p:spPr>
        <p:txBody>
          <a:bodyPr>
            <a:spAutoFit/>
          </a:bodyPr>
          <a:lstStyle/>
          <a:p>
            <a:r>
              <a:rPr lang="fr-FR" sz="1100" b="1" dirty="0" smtClean="0">
                <a:solidFill>
                  <a:srgbClr val="FF0000"/>
                </a:solidFill>
              </a:rPr>
              <a:t>        Imagine - John Lennon </a:t>
            </a:r>
          </a:p>
          <a:p>
            <a:r>
              <a:rPr lang="fr-FR" sz="1100" b="1" dirty="0" smtClean="0">
                <a:solidFill>
                  <a:srgbClr val="FF0000"/>
                </a:solidFill>
              </a:rPr>
              <a:t>   (Saxophone - Instrumental)</a:t>
            </a:r>
            <a:endParaRPr lang="fr-FR" sz="1100" b="1" dirty="0">
              <a:solidFill>
                <a:srgbClr val="FF0000"/>
              </a:solidFill>
            </a:endParaRPr>
          </a:p>
        </p:txBody>
      </p:sp>
      <p:sp>
        <p:nvSpPr>
          <p:cNvPr id="11" name="ZoneTexte 10"/>
          <p:cNvSpPr txBox="1"/>
          <p:nvPr/>
        </p:nvSpPr>
        <p:spPr>
          <a:xfrm>
            <a:off x="6804248" y="4587974"/>
            <a:ext cx="2339752" cy="307777"/>
          </a:xfrm>
          <a:prstGeom prst="rect">
            <a:avLst/>
          </a:prstGeom>
          <a:noFill/>
        </p:spPr>
        <p:txBody>
          <a:bodyPr wrap="square" rtlCol="0">
            <a:spAutoFit/>
          </a:bodyPr>
          <a:lstStyle/>
          <a:p>
            <a:r>
              <a:rPr lang="fr-FR" sz="1400" dirty="0" smtClean="0">
                <a:hlinkClick r:id="rId6"/>
              </a:rPr>
              <a:t>marinettek1@hotmail.fr</a:t>
            </a:r>
            <a:endParaRPr lang="fr-FR" sz="1400" dirty="0"/>
          </a:p>
        </p:txBody>
      </p:sp>
    </p:spTree>
  </p:cSld>
  <p:clrMapOvr>
    <a:masterClrMapping/>
  </p:clrMapOvr>
  <p:transition spd="slow"/>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12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4004" y="455472"/>
            <a:ext cx="6035399" cy="4238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hlinkClick r:id="rId3"/>
          </p:cNvPr>
          <p:cNvSpPr/>
          <p:nvPr/>
        </p:nvSpPr>
        <p:spPr>
          <a:xfrm>
            <a:off x="1575339" y="2677706"/>
            <a:ext cx="5771396" cy="253838"/>
          </a:xfrm>
          <a:prstGeom prst="rect">
            <a:avLst/>
          </a:prstGeom>
          <a:noFill/>
          <a:scene3d>
            <a:camera prst="orthographicFront"/>
            <a:lightRig rig="balanced" dir="t">
              <a:rot lat="0" lon="0" rev="2100000"/>
            </a:lightRig>
          </a:scene3d>
          <a:sp3d>
            <a:bevelT w="139700" h="139700" prst="divot"/>
          </a:sp3d>
        </p:spPr>
        <p:txBody>
          <a:bodyPr spcFirstLastPara="1">
            <a:spAutoFit/>
          </a:bodyPr>
          <a:lstStyle/>
          <a:p>
            <a:pPr algn="ctr" defTabSz="914126">
              <a:defRPr/>
            </a:pPr>
            <a:r>
              <a:rPr lang="fr-FR" sz="1050" spc="3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hickhead" pitchFamily="2" charset="0"/>
                <a:cs typeface="Andalus" pitchFamily="2" charset="-78"/>
                <a:hlinkClick r:id="rId3" tooltip="Cliquez ici pour recevoir 1 pps par jour"/>
              </a:rPr>
              <a:t>Recevez un pps par jour en cliquant ici</a:t>
            </a:r>
            <a:endParaRPr lang="fr-FR" sz="1050" spc="3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hickhead" pitchFamily="2" charset="0"/>
              <a:cs typeface="Andalus" pitchFamily="2" charset="-78"/>
            </a:endParaRPr>
          </a:p>
        </p:txBody>
      </p:sp>
      <p:sp>
        <p:nvSpPr>
          <p:cNvPr id="6" name="Rectangle 5">
            <a:hlinkClick r:id="rId4"/>
          </p:cNvPr>
          <p:cNvSpPr/>
          <p:nvPr/>
        </p:nvSpPr>
        <p:spPr>
          <a:xfrm>
            <a:off x="-142561" y="1977684"/>
            <a:ext cx="9141179" cy="523059"/>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defTabSz="914126">
              <a:defRPr/>
            </a:pPr>
            <a:r>
              <a:rPr lang="fr-FR" sz="2799"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cs typeface="Arial" panose="020B0604020202020204" pitchFamily="34" charset="0"/>
                <a:hlinkClick r:id="rId4"/>
              </a:rPr>
              <a:t>pps-images-photos.com</a:t>
            </a:r>
            <a:endParaRPr lang="fr-FR" sz="2799" b="1" dirty="0">
              <a:ln w="11430"/>
              <a:gradFill>
                <a:gsLst>
                  <a:gs pos="0">
                    <a:srgbClr val="C0504D">
                      <a:tint val="70000"/>
                      <a:satMod val="245000"/>
                    </a:srgbClr>
                  </a:gs>
                  <a:gs pos="75000">
                    <a:srgbClr val="C0504D">
                      <a:tint val="90000"/>
                      <a:shade val="60000"/>
                      <a:satMod val="240000"/>
                    </a:srgbClr>
                  </a:gs>
                  <a:gs pos="100000">
                    <a:srgbClr val="C0504D">
                      <a:tint val="100000"/>
                      <a:shade val="50000"/>
                      <a:satMod val="240000"/>
                    </a:srgbClr>
                  </a:gs>
                </a:gsLst>
                <a:lin ang="5400000"/>
              </a:gradFill>
              <a:effectLst>
                <a:outerShdw blurRad="50800" dist="39000" dir="5460000" algn="tl">
                  <a:srgbClr val="000000">
                    <a:alpha val="38000"/>
                  </a:srgbClr>
                </a:outerShdw>
              </a:effectLst>
              <a:latin typeface="Calibri"/>
              <a:cs typeface="Arial" panose="020B0604020202020204" pitchFamily="34" charset="0"/>
            </a:endParaRPr>
          </a:p>
        </p:txBody>
      </p:sp>
      <p:sp>
        <p:nvSpPr>
          <p:cNvPr id="7" name="Rectangle 6"/>
          <p:cNvSpPr/>
          <p:nvPr/>
        </p:nvSpPr>
        <p:spPr>
          <a:xfrm>
            <a:off x="3640199" y="1613636"/>
            <a:ext cx="1819168" cy="399987"/>
          </a:xfrm>
          <a:prstGeom prst="rect">
            <a:avLst/>
          </a:prstGeom>
          <a:noFill/>
        </p:spPr>
        <p:txBody>
          <a:bodyPr wrap="none">
            <a:spAutoFit/>
            <a:scene3d>
              <a:camera prst="orthographicFront"/>
              <a:lightRig rig="balanced" dir="t">
                <a:rot lat="0" lon="0" rev="2100000"/>
              </a:lightRig>
            </a:scene3d>
            <a:sp3d extrusionH="57150" prstMaterial="metal">
              <a:bevelT w="38100" h="25400" prst="angle"/>
              <a:contourClr>
                <a:schemeClr val="bg2"/>
              </a:contourClr>
            </a:sp3d>
          </a:bodyPr>
          <a:lstStyle/>
          <a:p>
            <a:pPr algn="ctr" defTabSz="914126">
              <a:defRPr/>
            </a:pPr>
            <a:r>
              <a:rPr lang="fr-FR" sz="1999" b="1" dirty="0">
                <a:ln w="50800"/>
                <a:solidFill>
                  <a:prstClr val="white">
                    <a:shade val="50000"/>
                  </a:prstClr>
                </a:solidFill>
                <a:latin typeface="AR DARLING" panose="02000000000000000000" pitchFamily="2" charset="0"/>
                <a:cs typeface="Arial" panose="020B0604020202020204" pitchFamily="34" charset="0"/>
              </a:rPr>
              <a:t>Téléchargé sur</a:t>
            </a:r>
          </a:p>
        </p:txBody>
      </p:sp>
      <p:sp>
        <p:nvSpPr>
          <p:cNvPr id="2" name="Rectangle 1"/>
          <p:cNvSpPr/>
          <p:nvPr/>
        </p:nvSpPr>
        <p:spPr>
          <a:xfrm rot="5638658">
            <a:off x="2381133" y="510602"/>
            <a:ext cx="4159808" cy="4264422"/>
          </a:xfrm>
          <a:prstGeom prst="rect">
            <a:avLst/>
          </a:prstGeom>
          <a:noFill/>
        </p:spPr>
        <p:txBody>
          <a:bodyPr spcFirstLastPara="1" wrap="none">
            <a:prstTxWarp prst="textCircle">
              <a:avLst/>
            </a:prstTxWarp>
            <a:spAutoFit/>
          </a:bodyPr>
          <a:lstStyle/>
          <a:p>
            <a:pPr algn="ctr" defTabSz="914126">
              <a:defRPr/>
            </a:pPr>
            <a:r>
              <a:rPr lang="fr-FR" sz="1799" b="1" spc="270" dirty="0">
                <a:ln w="1905"/>
                <a:solidFill>
                  <a:srgbClr val="FF9933"/>
                </a:solidFill>
                <a:effectLst>
                  <a:innerShdw blurRad="69850" dist="43180" dir="5400000">
                    <a:srgbClr val="000000">
                      <a:alpha val="65000"/>
                    </a:srgbClr>
                  </a:innerShdw>
                </a:effectLst>
                <a:latin typeface="Calibri"/>
                <a:cs typeface="Arial" panose="020B0604020202020204" pitchFamily="34" charset="0"/>
              </a:rPr>
              <a:t>Beaucoup de sites disent qu’ils ont les meilleurs pps. Nous, nous disons que c’est a vous de juger</a:t>
            </a:r>
          </a:p>
        </p:txBody>
      </p:sp>
      <p:pic>
        <p:nvPicPr>
          <p:cNvPr id="2054" name="Picture 6" descr="D:\EasyPHP-DevServer-13.1VC9\data\localweb\pps_com\01_ a ajouter\Images\favicon.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27583" y="420558"/>
            <a:ext cx="238052" cy="2713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5042986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500" fill="hold"/>
                                        <p:tgtEl>
                                          <p:spTgt spid="7"/>
                                        </p:tgtEl>
                                        <p:attrNameLst>
                                          <p:attrName>ppt_w</p:attrName>
                                        </p:attrNameLst>
                                      </p:cBhvr>
                                      <p:tavLst>
                                        <p:tav tm="0">
                                          <p:val>
                                            <p:fltVal val="0"/>
                                          </p:val>
                                        </p:tav>
                                        <p:tav tm="100000">
                                          <p:val>
                                            <p:strVal val="#ppt_w"/>
                                          </p:val>
                                        </p:tav>
                                      </p:tavLst>
                                    </p:anim>
                                    <p:anim calcmode="lin" valueType="num">
                                      <p:cBhvr>
                                        <p:cTn id="8" dur="1500" fill="hold"/>
                                        <p:tgtEl>
                                          <p:spTgt spid="7"/>
                                        </p:tgtEl>
                                        <p:attrNameLst>
                                          <p:attrName>ppt_h</p:attrName>
                                        </p:attrNameLst>
                                      </p:cBhvr>
                                      <p:tavLst>
                                        <p:tav tm="0">
                                          <p:val>
                                            <p:fltVal val="0"/>
                                          </p:val>
                                        </p:tav>
                                        <p:tav tm="100000">
                                          <p:val>
                                            <p:strVal val="#ppt_h"/>
                                          </p:val>
                                        </p:tav>
                                      </p:tavLst>
                                    </p:anim>
                                    <p:animEffect transition="in" filter="fade">
                                      <p:cBhvr>
                                        <p:cTn id="9" dur="1500"/>
                                        <p:tgtEl>
                                          <p:spTgt spid="7"/>
                                        </p:tgtEl>
                                      </p:cBhvr>
                                    </p:animEffect>
                                  </p:childTnLst>
                                </p:cTn>
                              </p:par>
                            </p:childTnLst>
                          </p:cTn>
                        </p:par>
                        <p:par>
                          <p:cTn id="10" fill="hold" nodeType="afterGroup">
                            <p:stCondLst>
                              <p:cond delay="1500"/>
                            </p:stCondLst>
                            <p:childTnLst>
                              <p:par>
                                <p:cTn id="11" presetID="17" presetClass="entr" presetSubtype="1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strVal val="#ppt_h"/>
                                          </p:val>
                                        </p:tav>
                                        <p:tav tm="100000">
                                          <p:val>
                                            <p:strVal val="#ppt_h"/>
                                          </p:val>
                                        </p:tav>
                                      </p:tavLst>
                                    </p:anim>
                                  </p:childTnLst>
                                </p:cTn>
                              </p:par>
                            </p:childTnLst>
                          </p:cTn>
                        </p:par>
                        <p:par>
                          <p:cTn id="15" fill="hold" nodeType="afterGroup">
                            <p:stCondLst>
                              <p:cond delay="2500"/>
                            </p:stCondLst>
                            <p:childTnLst>
                              <p:par>
                                <p:cTn id="16" presetID="17" presetClass="entr" presetSubtype="1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strVal val="#ppt_h"/>
                                          </p:val>
                                        </p:tav>
                                        <p:tav tm="100000">
                                          <p:val>
                                            <p:strVal val="#ppt_h"/>
                                          </p:val>
                                        </p:tav>
                                      </p:tavLst>
                                    </p:anim>
                                  </p:childTnLst>
                                </p:cTn>
                              </p:par>
                            </p:childTnLst>
                          </p:cTn>
                        </p:par>
                        <p:par>
                          <p:cTn id="20" fill="hold" nodeType="afterGroup">
                            <p:stCondLst>
                              <p:cond delay="3500"/>
                            </p:stCondLst>
                            <p:childTnLst>
                              <p:par>
                                <p:cTn id="21" presetID="21" presetClass="entr" presetSubtype="1"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heel(1)">
                                      <p:cBhvr>
                                        <p:cTn id="23" dur="3000"/>
                                        <p:tgtEl>
                                          <p:spTgt spid="2"/>
                                        </p:tgtEl>
                                      </p:cBhvr>
                                    </p:animEffect>
                                  </p:childTnLst>
                                </p:cTn>
                              </p:par>
                            </p:childTnLst>
                          </p:cTn>
                        </p:par>
                        <p:par>
                          <p:cTn id="24" fill="hold" nodeType="afterGroup">
                            <p:stCondLst>
                              <p:cond delay="6500"/>
                            </p:stCondLst>
                            <p:childTnLst>
                              <p:par>
                                <p:cTn id="25" presetID="1" presetClass="entr" presetSubtype="0" fill="hold" nodeType="afterEffect">
                                  <p:stCondLst>
                                    <p:cond delay="0"/>
                                  </p:stCondLst>
                                  <p:childTnLst>
                                    <p:set>
                                      <p:cBhvr>
                                        <p:cTn id="26" dur="1" fill="hold">
                                          <p:stCondLst>
                                            <p:cond delay="0"/>
                                          </p:stCondLst>
                                        </p:cTn>
                                        <p:tgtEl>
                                          <p:spTgt spid="20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479</TotalTime>
  <Words>581</Words>
  <Application>Microsoft Office PowerPoint</Application>
  <PresentationFormat>Affichage à l'écran (16:9)</PresentationFormat>
  <Paragraphs>43</Paragraphs>
  <Slides>27</Slides>
  <Notes>1</Notes>
  <HiddenSlides>0</HiddenSlides>
  <MMClips>0</MMClips>
  <ScaleCrop>false</ScaleCrop>
  <HeadingPairs>
    <vt:vector size="6" baseType="variant">
      <vt:variant>
        <vt:lpstr>Polices utilisées</vt:lpstr>
      </vt:variant>
      <vt:variant>
        <vt:i4>5</vt:i4>
      </vt:variant>
      <vt:variant>
        <vt:lpstr>Thème</vt:lpstr>
      </vt:variant>
      <vt:variant>
        <vt:i4>2</vt:i4>
      </vt:variant>
      <vt:variant>
        <vt:lpstr>Titres des diapositives</vt:lpstr>
      </vt:variant>
      <vt:variant>
        <vt:i4>27</vt:i4>
      </vt:variant>
    </vt:vector>
  </HeadingPairs>
  <TitlesOfParts>
    <vt:vector size="34" baseType="lpstr">
      <vt:lpstr>Andalus</vt:lpstr>
      <vt:lpstr>AR DARLING</vt:lpstr>
      <vt:lpstr>Arial</vt:lpstr>
      <vt:lpstr>Calibri</vt:lpstr>
      <vt:lpstr>Thickhead</vt:lpstr>
      <vt:lpstr>Thème Office</vt:lpstr>
      <vt:lpstr>1_Thème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Album photo</dc:title>
  <dc:creator>Marinette</dc:creator>
  <cp:lastModifiedBy>  </cp:lastModifiedBy>
  <cp:revision>30</cp:revision>
  <dcterms:created xsi:type="dcterms:W3CDTF">2016-08-02T13:11:39Z</dcterms:created>
  <dcterms:modified xsi:type="dcterms:W3CDTF">2016-08-16T17:57:02Z</dcterms:modified>
</cp:coreProperties>
</file>