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2" r:id="rId5"/>
    <p:sldId id="258" r:id="rId6"/>
    <p:sldId id="259" r:id="rId7"/>
    <p:sldId id="260" r:id="rId8"/>
    <p:sldId id="261" r:id="rId9"/>
    <p:sldId id="266" r:id="rId10"/>
    <p:sldId id="262" r:id="rId11"/>
    <p:sldId id="263" r:id="rId12"/>
    <p:sldId id="275" r:id="rId13"/>
    <p:sldId id="264" r:id="rId14"/>
    <p:sldId id="269" r:id="rId15"/>
    <p:sldId id="270" r:id="rId16"/>
    <p:sldId id="265" r:id="rId17"/>
    <p:sldId id="267" r:id="rId18"/>
    <p:sldId id="268" r:id="rId19"/>
    <p:sldId id="271" r:id="rId20"/>
    <p:sldId id="277" r:id="rId21"/>
    <p:sldId id="274" r:id="rId22"/>
    <p:sldId id="276" r:id="rId23"/>
    <p:sldId id="273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60nuWuavl8s7DK2+BRtOw==" hashData="x3lMvAlrKuqngqQCbMolHXlXFdtL+NhVTDHqVpaOtx0fk7bFUzDjIs1AT3yuE8tlZTabeHW03r69DjN0vV/h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33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70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569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194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163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111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868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9854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779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51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2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1218804">
              <a:defRPr/>
            </a:pPr>
            <a:fld id="{B879FA22-9EE0-464E-A37F-74D726AEF53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218804">
                <a:defRPr/>
              </a:pPr>
              <a:t>16/09/2016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1218804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1218804" fontAlgn="base">
              <a:spcBef>
                <a:spcPct val="0"/>
              </a:spcBef>
              <a:spcAft>
                <a:spcPct val="0"/>
              </a:spcAft>
            </a:pPr>
            <a:fld id="{04887A64-F969-45F3-AC46-C9B01E656659}" type="slidenum">
              <a:rPr lang="fr-FR" altLang="fr-FR" smtClean="0">
                <a:cs typeface="Arial" panose="020B0604020202020204" pitchFamily="34" charset="0"/>
              </a:rPr>
              <a:pPr defTabSz="1218804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6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6635D-8396-4B30-81AE-06B6A4C7A379}" type="datetimeFigureOut">
              <a:rPr lang="fr-FR" smtClean="0"/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9F48E-5DD0-4313-A0BD-015287BA5D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117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4FADF-65F9-4C1E-8248-18746DCC6712}" type="datetimeFigureOut">
              <a:rPr lang="fr-FR"/>
              <a:pPr>
                <a:defRPr/>
              </a:pPr>
              <a:t>16/09/2016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599">
                <a:solidFill>
                  <a:srgbClr val="898989"/>
                </a:solidFill>
              </a:defRPr>
            </a:lvl1pPr>
          </a:lstStyle>
          <a:p>
            <a:fld id="{B587DC43-FAAC-4F2C-A1CD-7E0274269A3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9849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5pPr>
      <a:lvl6pPr marL="609402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6pPr>
      <a:lvl7pPr marL="1218804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7pPr>
      <a:lvl8pPr marL="1828206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8pPr>
      <a:lvl9pPr marL="2437608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itchFamily="34" charset="0"/>
        </a:defRPr>
      </a:lvl9pPr>
    </p:titleStyle>
    <p:bodyStyle>
      <a:lvl1pPr marL="457051" indent="-45705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278" indent="-38087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2" kern="1200">
          <a:solidFill>
            <a:schemeClr val="tx1"/>
          </a:solidFill>
          <a:latin typeface="+mn-lt"/>
          <a:ea typeface="+mn-ea"/>
          <a:cs typeface="+mn-cs"/>
        </a:defRPr>
      </a:lvl2pPr>
      <a:lvl3pPr marL="1523505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3pPr>
      <a:lvl4pPr marL="2132907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6" kern="1200">
          <a:solidFill>
            <a:schemeClr val="tx1"/>
          </a:solidFill>
          <a:latin typeface="+mn-lt"/>
          <a:ea typeface="+mn-ea"/>
          <a:cs typeface="+mn-cs"/>
        </a:defRPr>
      </a:lvl4pPr>
      <a:lvl5pPr marL="2742308" indent="-30470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6" kern="1200">
          <a:solidFill>
            <a:schemeClr val="tx1"/>
          </a:solidFill>
          <a:latin typeface="+mn-lt"/>
          <a:ea typeface="+mn-ea"/>
          <a:cs typeface="+mn-cs"/>
        </a:defRPr>
      </a:lvl5pPr>
      <a:lvl6pPr marL="3351710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6pPr>
      <a:lvl7pPr marL="3961112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7pPr>
      <a:lvl8pPr marL="4570514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8pPr>
      <a:lvl9pPr marL="5179916" indent="-304701" algn="l" defTabSz="1218804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402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804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206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608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009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6411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813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5215" algn="l" defTabSz="1218804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FFFF00"/>
            </a:gs>
            <a:gs pos="58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843087"/>
            <a:ext cx="4762500" cy="31718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452914" y="595086"/>
            <a:ext cx="71427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‘Colombo’ au féminin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323771" y="5339583"/>
            <a:ext cx="61540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Reportage sur l’Actrice Corinne MASIERO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proposé par Jackdidier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Capitaine Marleau - Générique téléfil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77787" y="30384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43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Capitaine Marleau - Générique téléfilm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Capitaine Marleau - Générique téléfi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5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14" y="704306"/>
            <a:ext cx="4064000" cy="542036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865257" y="1378857"/>
            <a:ext cx="380274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Corinne MASIERO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Actrice Française née à Douai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1964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Carrière tardive avec débuts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théâtre à 28ans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Petits rôles au cinéma et,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actuellement à la TV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la série ‘Capitaine Marleau’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5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FF0000"/>
            </a:gs>
            <a:gs pos="48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746" y="145142"/>
            <a:ext cx="4556443" cy="64516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995886" y="1306286"/>
            <a:ext cx="380274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Début de carrière à la TV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lain" startAt="2003"/>
            </a:pP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Ambre a disparu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2004 Pierre et Jean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Apparaît dans l’Emmerdeur 2008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la série ‘Engrenages’ donne la réplique à Robinson Stevenin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la mini-série ‘les vivants et les morts’ en 2010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37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4" y="287237"/>
            <a:ext cx="4267200" cy="62544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89486" y="1741714"/>
            <a:ext cx="435428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Premiers rôles au cinéma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‘La vie rêvée des Anges’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en 1998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83" y="232228"/>
            <a:ext cx="4715194" cy="64225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82057" y="2351314"/>
            <a:ext cx="30915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Figurante dans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‘Germinal’  en 1993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66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57" y="120200"/>
            <a:ext cx="4925304" cy="663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0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428" y="409805"/>
            <a:ext cx="7532914" cy="50122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12571" y="5631543"/>
            <a:ext cx="7170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partage l’affiche avec Nathalie Baye dans ‘Les Reines du Ring’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00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156" y="580572"/>
            <a:ext cx="8206015" cy="547067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2399" y="6051248"/>
            <a:ext cx="6226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avec les actrices et acteurs du film.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80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70" y="314560"/>
            <a:ext cx="9174007" cy="61236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04571" y="5907314"/>
            <a:ext cx="3135086" cy="4146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Cliché du film ‘ Discount’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window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49" y="58056"/>
            <a:ext cx="5012872" cy="668382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952343" y="1828800"/>
            <a:ext cx="40785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Consécration en 2012 avec le rôle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Louise Wimmer’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Nommée en 2013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César de la Meilleure Actrice.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98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FF0000"/>
            </a:gs>
            <a:gs pos="25000">
              <a:schemeClr val="accent6">
                <a:lumMod val="95000"/>
                <a:lumOff val="5000"/>
              </a:schemeClr>
            </a:gs>
            <a:gs pos="73000">
              <a:schemeClr val="accent6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92" y="1277257"/>
            <a:ext cx="6826893" cy="453125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85988" y="6015038"/>
            <a:ext cx="8086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Swann d’Or à Cabourg et  Prix d’interprétation aux festivals de Dieppe et Zurich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4" y="197152"/>
            <a:ext cx="4913993" cy="655199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82743" y="3367314"/>
            <a:ext cx="2220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Autre film ou elle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 fait remarquer.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45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628" y="363256"/>
            <a:ext cx="8839200" cy="58891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56230" y="6252373"/>
            <a:ext cx="889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Fais pas ci, fais pas ca (rôle de la sœur excentrique de Mme lepic (ici avec David Zeboulon)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40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113" y="827314"/>
            <a:ext cx="7634515" cy="36086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714171" y="5239658"/>
            <a:ext cx="6821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Avec François Cluzet, elle joue la compagne d’un convoyeur de fonds qui détourne sa cargaison (tiré d’un fait réel) dans 11,6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546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457" y="537226"/>
            <a:ext cx="8359830" cy="417991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36457" y="5050971"/>
            <a:ext cx="8628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Interprète principale de la série ‘Capitaine Marleau’ sur FR3, réalisé par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Josée Dayan, elle joue un capitaine de Gendarmerie excentrique.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06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429" y="916440"/>
            <a:ext cx="6096000" cy="406717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280229" y="5465596"/>
            <a:ext cx="6008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Avec Marius Colluci, dans la Saison 1 de la série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0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98" y="829355"/>
            <a:ext cx="6893097" cy="45989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39886" y="5834743"/>
            <a:ext cx="5878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dans l’avant-dernier épisode ‘Mystères de la Foi’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49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450" y="783771"/>
            <a:ext cx="7143750" cy="381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525485" y="4949371"/>
            <a:ext cx="7590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dernier épisode de Capitaine Marleau ‘Brouillard en Thalasso’ avec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Muriel Robin et Alain Fabien Delon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04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215" y="740229"/>
            <a:ext cx="6769100" cy="4512733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81679" y="5355771"/>
            <a:ext cx="82831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Personnage attachant, avec sa gouaille, son chapka et vieille parka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enquête de façon originale et décalée (image de ‘Brouillard en Thalasso’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0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814" y="203200"/>
            <a:ext cx="4446613" cy="632097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322286" y="5820229"/>
            <a:ext cx="248194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7329714" y="1944914"/>
            <a:ext cx="36721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la série (5 épisodes tournés)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dialogue avec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Victoria April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Irène Jacob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Pierre Arditi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sz="20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Gérard Depardieu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73" y="957943"/>
            <a:ext cx="7131269" cy="4136136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ZoneTexte 2"/>
          <p:cNvSpPr txBox="1"/>
          <p:nvPr/>
        </p:nvSpPr>
        <p:spPr>
          <a:xfrm>
            <a:off x="2815771" y="5312229"/>
            <a:ext cx="67346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Comédienne aux rôles gouailleurs, avec son accent du Nord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carrière tardive, elle a tenu un bistrot et fait plusieurs emplois.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38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0" y="352804"/>
            <a:ext cx="7019471" cy="57916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41600" y="6144411"/>
            <a:ext cx="8113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terminer par le grand sourire de cette ‘Colombo au féminin’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840687" y="2438400"/>
            <a:ext cx="1553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</a:t>
            </a: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de </a:t>
            </a: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Jackdidier</a:t>
            </a: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Clichés du net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01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338" y="607296"/>
            <a:ext cx="8047199" cy="56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100453" y="3570276"/>
            <a:ext cx="7695194" cy="307777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defTabSz="1218804">
              <a:defRPr/>
            </a:pPr>
            <a:r>
              <a:rPr lang="fr-FR" sz="14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4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0081" y="2636913"/>
            <a:ext cx="12188238" cy="666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804">
              <a:defRPr/>
            </a:pPr>
            <a:r>
              <a:rPr lang="fr-FR" sz="3732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732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3201" y="2151516"/>
            <a:ext cx="2366352" cy="50257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804">
              <a:defRPr/>
            </a:pPr>
            <a:r>
              <a:rPr lang="fr-FR" sz="2666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844" y="680803"/>
            <a:ext cx="5546411" cy="568589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defTabSz="1218804">
              <a:defRPr/>
            </a:pPr>
            <a:r>
              <a:rPr lang="fr-FR" sz="2399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444" y="560744"/>
            <a:ext cx="317402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9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432</Words>
  <Application>Microsoft Office PowerPoint</Application>
  <PresentationFormat>Grand écran</PresentationFormat>
  <Paragraphs>71</Paragraphs>
  <Slides>23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14</cp:revision>
  <dcterms:created xsi:type="dcterms:W3CDTF">2016-09-14T13:19:59Z</dcterms:created>
  <dcterms:modified xsi:type="dcterms:W3CDTF">2016-09-16T18:40:21Z</dcterms:modified>
</cp:coreProperties>
</file>