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5953D-5471-48E4-9540-0A7282BF0831}" type="datetimeFigureOut">
              <a:rPr lang="fr-FR" smtClean="0"/>
              <a:pPr/>
              <a:t>28/10/2011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7D409-7622-46FA-A8E5-9C90EDB500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Baroque%20Dance%20-%20Menuet%20%20Il%20Giardino%20Armonico.wav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audio" Target="../media/audio2.wav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Sissi%20Imp&#233;ratrice%20-%20Valse.wav" TargetMode="Externa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Les%20Chats%20Sauvages%20-%20Twist%20&#224;%20Saint-Tropez,%201962,%20France.wav" TargetMode="Externa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4.wav"/><Relationship Id="rId7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Bourr&#233;e%20dAuvergne.wav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audio" Target="../media/audio5.wav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lambada.wav" TargetMode="Externa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grease%20-%20summer%20nights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5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763688" y="1484784"/>
            <a:ext cx="590465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/>
              <a:t>       Les  Diaporamas  de  Jackdidier</a:t>
            </a:r>
          </a:p>
          <a:p>
            <a:endParaRPr lang="fr-FR" sz="2400" i="1" dirty="0"/>
          </a:p>
          <a:p>
            <a:r>
              <a:rPr lang="fr-FR" sz="2400" i="1" dirty="0" smtClean="0"/>
              <a:t>    LA  DANSE  A  TRAVERS  LES  SIECLES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                         Histoire de la Danse</a:t>
            </a:r>
          </a:p>
          <a:p>
            <a:endParaRPr lang="fr-FR" sz="2000" i="1" dirty="0"/>
          </a:p>
          <a:p>
            <a:r>
              <a:rPr lang="fr-FR" sz="2000" i="1" dirty="0" smtClean="0"/>
              <a:t>  La Danse c’est l’ Art de mouvoir le corps de façon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ordonnée, rythmée au son de la musique ou du chant</a:t>
            </a:r>
          </a:p>
          <a:p>
            <a:r>
              <a:rPr lang="fr-FR" sz="2000" i="1" dirty="0" smtClean="0"/>
              <a:t>   De l’ Antiquité à nos jours. Images et historique</a:t>
            </a:r>
            <a:endParaRPr lang="fr-FR" sz="2000" i="1" dirty="0"/>
          </a:p>
        </p:txBody>
      </p:sp>
      <p:pic>
        <p:nvPicPr>
          <p:cNvPr id="6" name="Image 5" descr="personnages_danseurs0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4581128"/>
            <a:ext cx="952500" cy="1371600"/>
          </a:xfrm>
          <a:prstGeom prst="rect">
            <a:avLst/>
          </a:prstGeom>
        </p:spPr>
      </p:pic>
      <p:pic>
        <p:nvPicPr>
          <p:cNvPr id="8" name="Image 7" descr="personnages_danseurs064_ancie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4653136"/>
            <a:ext cx="2295525" cy="1181100"/>
          </a:xfrm>
          <a:prstGeom prst="rect">
            <a:avLst/>
          </a:prstGeom>
        </p:spPr>
      </p:pic>
      <p:pic>
        <p:nvPicPr>
          <p:cNvPr id="5" name="Baroque Dance - Menuet  Il Giardino Armonic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0620672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sndAc>
      <p:stSnd>
        <p:snd r:embed="rId3" name="Baroque Dance - Menuet  Il Giardino Armonico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intures_rupestres_danseurs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563" y="1052736"/>
            <a:ext cx="7824869" cy="280831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4293096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Déjà dans l’ Antiquité et l’ Egypte ancienne, les esclaves distraient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les gens par des représentations dansantes. La danse marquait les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Fêtes. Les Grecs utilisaient la danse pour entrainer les soldats,  conjurer le sort, donner du courage au combat ou plaire aux Dieux.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Chez les Romains des artistes pratiquent cet Art ainsi que le Mime.</a:t>
            </a:r>
          </a:p>
          <a:p>
            <a:r>
              <a:rPr lang="fr-FR" sz="2000" i="1" dirty="0"/>
              <a:t> </a:t>
            </a:r>
            <a:r>
              <a:rPr lang="fr-FR" sz="2000" i="1" dirty="0" smtClean="0"/>
              <a:t>Au Moyen-âge,  l’ Eglise juge la danse comme immorale.</a:t>
            </a:r>
            <a:endParaRPr lang="fr-FR" sz="2000" i="1" dirty="0"/>
          </a:p>
        </p:txBody>
      </p:sp>
      <p:sp>
        <p:nvSpPr>
          <p:cNvPr id="4" name="ZoneTexte 3"/>
          <p:cNvSpPr txBox="1"/>
          <p:nvPr/>
        </p:nvSpPr>
        <p:spPr>
          <a:xfrm>
            <a:off x="2627784" y="620688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Dessin rupestre du site d’ Agrour</a:t>
            </a:r>
            <a:endParaRPr lang="fr-FR" sz="2000" i="1" dirty="0"/>
          </a:p>
        </p:txBody>
      </p:sp>
    </p:spTree>
  </p:cSld>
  <p:clrMapOvr>
    <a:masterClrMapping/>
  </p:clrMapOvr>
  <p:transition spd="med" advClick="0" advTm="1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06px-Basse_danse_coul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620688"/>
            <a:ext cx="577215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79712" y="6381328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   au Moyen – Age : danses Médiévales</a:t>
            </a:r>
            <a:endParaRPr lang="fr-FR" sz="2000" i="1" dirty="0"/>
          </a:p>
        </p:txBody>
      </p:sp>
    </p:spTree>
  </p:cSld>
  <p:clrMapOvr>
    <a:masterClrMapping/>
  </p:clrMapOvr>
  <p:transition spd="med" advClick="0" advTm="7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ole - Danse médiéva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764704"/>
            <a:ext cx="6192688" cy="46445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5656" y="5733256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             la plus ancienne danse : la ronde</a:t>
            </a:r>
            <a:endParaRPr lang="fr-FR" sz="2000" i="1" dirty="0"/>
          </a:p>
        </p:txBody>
      </p:sp>
      <p:pic>
        <p:nvPicPr>
          <p:cNvPr id="4" name="Image 3" descr="personnages_danseurs047_ancie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5373216"/>
            <a:ext cx="1828800" cy="123825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_206023_3615971_2010040712339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32656"/>
            <a:ext cx="4714875" cy="2847975"/>
          </a:xfrm>
          <a:prstGeom prst="rect">
            <a:avLst/>
          </a:prstGeom>
        </p:spPr>
      </p:pic>
      <p:pic>
        <p:nvPicPr>
          <p:cNvPr id="3" name="Image 2" descr="photo_206023_3616010_201004070804449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645024"/>
            <a:ext cx="3333750" cy="2495550"/>
          </a:xfrm>
          <a:prstGeom prst="rect">
            <a:avLst/>
          </a:prstGeom>
        </p:spPr>
      </p:pic>
      <p:pic>
        <p:nvPicPr>
          <p:cNvPr id="4" name="Image 3" descr="photo_206023_3615978_20100406345753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2656"/>
            <a:ext cx="4762500" cy="621982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6237312"/>
            <a:ext cx="7992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Les danses de Cour avec Menuet et animation de pièces théâtrales</a:t>
            </a:r>
            <a:endParaRPr lang="fr-FR" sz="2000" i="1" dirty="0"/>
          </a:p>
        </p:txBody>
      </p:sp>
    </p:spTree>
  </p:cSld>
  <p:clrMapOvr>
    <a:masterClrMapping/>
  </p:clrMapOvr>
  <p:transition spd="med" advClick="0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005064"/>
            <a:ext cx="1737360" cy="2537460"/>
          </a:xfrm>
          <a:prstGeom prst="rect">
            <a:avLst/>
          </a:prstGeom>
        </p:spPr>
      </p:pic>
      <p:pic>
        <p:nvPicPr>
          <p:cNvPr id="3" name="Image 2" descr="mod_article1294039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188640"/>
            <a:ext cx="2476500" cy="32956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804248" y="3501008"/>
            <a:ext cx="2339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la Sylphide</a:t>
            </a:r>
            <a:endParaRPr lang="fr-FR" sz="2000" i="1" dirty="0"/>
          </a:p>
        </p:txBody>
      </p:sp>
      <p:pic>
        <p:nvPicPr>
          <p:cNvPr id="5" name="Image 4" descr="330px-Edgar_Germain_Hilaire_Degas_0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780928"/>
            <a:ext cx="3885146" cy="309634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043608" y="6021288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Répétition de Ballet vu par Degas</a:t>
            </a:r>
            <a:endParaRPr lang="fr-FR" sz="2000" i="1" dirty="0"/>
          </a:p>
        </p:txBody>
      </p:sp>
      <p:sp>
        <p:nvSpPr>
          <p:cNvPr id="7" name="ZoneTexte 6"/>
          <p:cNvSpPr txBox="1"/>
          <p:nvPr/>
        </p:nvSpPr>
        <p:spPr>
          <a:xfrm>
            <a:off x="971600" y="1052736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Au 19° siècle ballets romantiques</a:t>
            </a:r>
          </a:p>
          <a:p>
            <a:r>
              <a:rPr lang="fr-FR" sz="2000" i="1" dirty="0" smtClean="0"/>
              <a:t> et Classiques</a:t>
            </a:r>
            <a:endParaRPr lang="fr-FR" sz="2000" i="1" dirty="0"/>
          </a:p>
        </p:txBody>
      </p:sp>
    </p:spTree>
  </p:cSld>
  <p:clrMapOvr>
    <a:masterClrMapping/>
  </p:clrMapOvr>
  <p:transition spd="med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av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052736"/>
            <a:ext cx="1905000" cy="2857500"/>
          </a:xfrm>
          <a:prstGeom prst="rect">
            <a:avLst/>
          </a:prstGeom>
        </p:spPr>
      </p:pic>
      <p:pic>
        <p:nvPicPr>
          <p:cNvPr id="3" name="Image 2" descr="00avv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980728"/>
            <a:ext cx="1905000" cy="2857500"/>
          </a:xfrm>
          <a:prstGeom prst="rect">
            <a:avLst/>
          </a:prstGeom>
        </p:spPr>
      </p:pic>
      <p:pic>
        <p:nvPicPr>
          <p:cNvPr id="4" name="Image 3" descr="cordero_artigas_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365104"/>
            <a:ext cx="1219200" cy="1905000"/>
          </a:xfrm>
          <a:prstGeom prst="rect">
            <a:avLst/>
          </a:prstGeom>
        </p:spPr>
      </p:pic>
      <p:pic>
        <p:nvPicPr>
          <p:cNvPr id="5" name="Image 4" descr="sophie_hakim_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63888" y="2564904"/>
            <a:ext cx="2398762" cy="301488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83568" y="404664"/>
            <a:ext cx="784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Du 19° au début du 20° siècle les danses de bal. Valse Tango. Marche</a:t>
            </a:r>
            <a:endParaRPr lang="fr-FR" sz="2000" i="1" dirty="0"/>
          </a:p>
        </p:txBody>
      </p:sp>
      <p:sp>
        <p:nvSpPr>
          <p:cNvPr id="9" name="ZoneTexte 8"/>
          <p:cNvSpPr txBox="1"/>
          <p:nvPr/>
        </p:nvSpPr>
        <p:spPr>
          <a:xfrm>
            <a:off x="3347864" y="980728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Quadrille, mazurka etc.</a:t>
            </a:r>
            <a:endParaRPr lang="fr-FR" sz="2000" i="1" dirty="0"/>
          </a:p>
        </p:txBody>
      </p:sp>
      <p:pic>
        <p:nvPicPr>
          <p:cNvPr id="10" name="Image 9" descr="redres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092280" y="4581128"/>
            <a:ext cx="1152128" cy="1728192"/>
          </a:xfrm>
          <a:prstGeom prst="rect">
            <a:avLst/>
          </a:prstGeom>
        </p:spPr>
      </p:pic>
      <p:pic>
        <p:nvPicPr>
          <p:cNvPr id="11" name="Sissi Impératrice - Valse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10332640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over/>
    <p:sndAc>
      <p:stSnd>
        <p:snd r:embed="rId3" name="Sissi Impératrice - Vals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avvv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2088232" cy="2857500"/>
          </a:xfrm>
          <a:prstGeom prst="rect">
            <a:avLst/>
          </a:prstGeom>
        </p:spPr>
      </p:pic>
      <p:pic>
        <p:nvPicPr>
          <p:cNvPr id="3" name="Image 2" descr="comed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692696"/>
            <a:ext cx="2286000" cy="2736304"/>
          </a:xfrm>
          <a:prstGeom prst="rect">
            <a:avLst/>
          </a:prstGeom>
        </p:spPr>
      </p:pic>
      <p:pic>
        <p:nvPicPr>
          <p:cNvPr id="4" name="Image 3" descr="moulin_rouge_french_cabaret_new_jerse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581128"/>
            <a:ext cx="7747000" cy="1943100"/>
          </a:xfrm>
          <a:prstGeom prst="rect">
            <a:avLst/>
          </a:prstGeom>
        </p:spPr>
      </p:pic>
      <p:pic>
        <p:nvPicPr>
          <p:cNvPr id="5" name="Image 4" descr="dan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1" y="651996"/>
            <a:ext cx="1774197" cy="277700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71600" y="382462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Entre les deux guerres , le Charleston, les Claquettes, les Revues et le Cancan</a:t>
            </a:r>
          </a:p>
          <a:p>
            <a:r>
              <a:rPr lang="fr-FR" i="1" dirty="0" smtClean="0"/>
              <a:t> mais aussi  le fox-trot, la java, le passo doble et la rumba.</a:t>
            </a:r>
            <a:endParaRPr lang="fr-FR" i="1" dirty="0"/>
          </a:p>
        </p:txBody>
      </p:sp>
    </p:spTree>
  </p:cSld>
  <p:clrMapOvr>
    <a:masterClrMapping/>
  </p:clrMapOvr>
  <p:transition spd="med" advClick="0" advTm="7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oureev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08720"/>
            <a:ext cx="2667000" cy="4559300"/>
          </a:xfrm>
          <a:prstGeom prst="rect">
            <a:avLst/>
          </a:prstGeom>
        </p:spPr>
      </p:pic>
      <p:pic>
        <p:nvPicPr>
          <p:cNvPr id="5" name="Image 4" descr="sylv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1343" y="908720"/>
            <a:ext cx="2642354" cy="453650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55576" y="5661248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Impossible d’évoquer la danse sans parler de la danse classique</a:t>
            </a:r>
            <a:endParaRPr lang="fr-FR" sz="2000" i="1" dirty="0"/>
          </a:p>
        </p:txBody>
      </p:sp>
      <p:pic>
        <p:nvPicPr>
          <p:cNvPr id="11" name="Image 10" descr="yvo10a0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404664"/>
            <a:ext cx="3381375" cy="53340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55576" y="83671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Dans les années 1960 à 80 on passe de la danse en couple à la danse en solitaire avec un rôle actif du D.J. qui remplace les orchestres.</a:t>
            </a:r>
            <a:endParaRPr lang="fr-FR" sz="2000" i="1" dirty="0"/>
          </a:p>
        </p:txBody>
      </p:sp>
      <p:pic>
        <p:nvPicPr>
          <p:cNvPr id="3" name="Image 2" descr="boogalo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1916832"/>
            <a:ext cx="1874515" cy="2381459"/>
          </a:xfrm>
          <a:prstGeom prst="rect">
            <a:avLst/>
          </a:prstGeom>
        </p:spPr>
      </p:pic>
      <p:pic>
        <p:nvPicPr>
          <p:cNvPr id="5" name="Image 4" descr="twis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1844824"/>
            <a:ext cx="3283843" cy="424847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19672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Le twist</a:t>
            </a:r>
            <a:endParaRPr lang="fr-FR" sz="2000" i="1" dirty="0"/>
          </a:p>
        </p:txBody>
      </p:sp>
      <p:pic>
        <p:nvPicPr>
          <p:cNvPr id="11" name="Image 10" descr="personnages_danseurs06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4365104"/>
            <a:ext cx="3400425" cy="2124075"/>
          </a:xfrm>
          <a:prstGeom prst="rect">
            <a:avLst/>
          </a:prstGeom>
        </p:spPr>
      </p:pic>
      <p:pic>
        <p:nvPicPr>
          <p:cNvPr id="7" name="Les Chats Sauvages - Twist à Saint-Tropez, 1962, France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11196736" y="31409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checker dir="vert"/>
    <p:sndAc>
      <p:stSnd>
        <p:snd r:embed="rId3" name="Les Chats Sauvages - Twist à Saint-Tropez, 1962,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9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ck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94390"/>
            <a:ext cx="4968552" cy="637680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6309320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        le Rock and Roll</a:t>
            </a:r>
            <a:endParaRPr lang="fr-FR" sz="2000" i="1" dirty="0"/>
          </a:p>
        </p:txBody>
      </p:sp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avvv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800708"/>
            <a:ext cx="3240360" cy="486054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04048" y="2204864"/>
            <a:ext cx="3456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Dans les danses modernes</a:t>
            </a:r>
          </a:p>
          <a:p>
            <a:r>
              <a:rPr lang="fr-FR" sz="2000" i="1" dirty="0" smtClean="0"/>
              <a:t> le Hip hop</a:t>
            </a:r>
          </a:p>
          <a:p>
            <a:r>
              <a:rPr lang="fr-FR" sz="2000" i="1" dirty="0" smtClean="0"/>
              <a:t> la break dance</a:t>
            </a:r>
          </a:p>
          <a:p>
            <a:r>
              <a:rPr lang="fr-FR" sz="2000" i="1" dirty="0" smtClean="0"/>
              <a:t> la tectonique …</a:t>
            </a:r>
            <a:endParaRPr lang="fr-FR" sz="2000" i="1" dirty="0"/>
          </a:p>
        </p:txBody>
      </p:sp>
    </p:spTree>
  </p:cSld>
  <p:clrMapOvr>
    <a:masterClrMapping/>
  </p:clrMapOvr>
  <p:transition spd="med" advClick="0" advTm="6000"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avvv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908720"/>
            <a:ext cx="2857500" cy="1905000"/>
          </a:xfrm>
          <a:prstGeom prst="rect">
            <a:avLst/>
          </a:prstGeom>
        </p:spPr>
      </p:pic>
      <p:pic>
        <p:nvPicPr>
          <p:cNvPr id="3" name="Image 2" descr="00avvv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3284984"/>
            <a:ext cx="1905000" cy="2857500"/>
          </a:xfrm>
          <a:prstGeom prst="rect">
            <a:avLst/>
          </a:prstGeom>
        </p:spPr>
      </p:pic>
      <p:pic>
        <p:nvPicPr>
          <p:cNvPr id="4" name="Image 3" descr="250px-Bourrée_d'Auvergn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3789040"/>
            <a:ext cx="3175000" cy="2006600"/>
          </a:xfrm>
          <a:prstGeom prst="rect">
            <a:avLst/>
          </a:prstGeom>
        </p:spPr>
      </p:pic>
      <p:pic>
        <p:nvPicPr>
          <p:cNvPr id="5" name="Image 4" descr="2366070_078829f551_m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81500" y="620688"/>
            <a:ext cx="4762500" cy="22002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71600" y="188640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  Les danses régionales font partie du Patrimoine Français</a:t>
            </a:r>
            <a:endParaRPr lang="fr-FR" sz="2000" i="1" dirty="0"/>
          </a:p>
        </p:txBody>
      </p:sp>
      <p:sp>
        <p:nvSpPr>
          <p:cNvPr id="7" name="ZoneTexte 6"/>
          <p:cNvSpPr txBox="1"/>
          <p:nvPr/>
        </p:nvSpPr>
        <p:spPr>
          <a:xfrm>
            <a:off x="1403648" y="2924944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     la gavotte                                                  la farandole Arlésienne</a:t>
            </a:r>
            <a:endParaRPr lang="fr-FR" i="1" dirty="0"/>
          </a:p>
        </p:txBody>
      </p:sp>
      <p:sp>
        <p:nvSpPr>
          <p:cNvPr id="8" name="ZoneTexte 7"/>
          <p:cNvSpPr txBox="1"/>
          <p:nvPr/>
        </p:nvSpPr>
        <p:spPr>
          <a:xfrm>
            <a:off x="971600" y="623731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la bourrée Auvergnate                                                         la Mazurka</a:t>
            </a:r>
            <a:endParaRPr lang="fr-FR" i="1" dirty="0"/>
          </a:p>
        </p:txBody>
      </p:sp>
      <p:pic>
        <p:nvPicPr>
          <p:cNvPr id="9" name="Bourrée dAuvergne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10548664" y="350100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split/>
    <p:sndAc>
      <p:stSnd>
        <p:snd r:embed="rId3" name="Bourrée dAuvergn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00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m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908720"/>
            <a:ext cx="2016224" cy="23622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32129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r>
              <a:rPr lang="fr-FR" i="1" dirty="0" smtClean="0"/>
              <a:t> samba</a:t>
            </a:r>
            <a:endParaRPr lang="fr-FR" i="1" dirty="0"/>
          </a:p>
        </p:txBody>
      </p:sp>
      <p:pic>
        <p:nvPicPr>
          <p:cNvPr id="4" name="Image 3" descr="lambad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268760"/>
            <a:ext cx="1728192" cy="1944216"/>
          </a:xfrm>
          <a:prstGeom prst="rect">
            <a:avLst/>
          </a:prstGeom>
        </p:spPr>
      </p:pic>
      <p:pic>
        <p:nvPicPr>
          <p:cNvPr id="5" name="Image 4" descr="mambo_dance_photos_87_20090823_103222568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3702" y="1150190"/>
            <a:ext cx="2791128" cy="184676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876256" y="299695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mambo</a:t>
            </a:r>
            <a:endParaRPr lang="fr-FR" i="1" dirty="0"/>
          </a:p>
        </p:txBody>
      </p:sp>
      <p:pic>
        <p:nvPicPr>
          <p:cNvPr id="7" name="Image 6" descr="danseuse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7584" y="3933056"/>
            <a:ext cx="3333750" cy="25050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547664" y="645333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   indienne</a:t>
            </a:r>
            <a:endParaRPr lang="fr-FR" i="1" dirty="0"/>
          </a:p>
        </p:txBody>
      </p:sp>
      <p:pic>
        <p:nvPicPr>
          <p:cNvPr id="9" name="Image 8" descr="rakssa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84168" y="3988070"/>
            <a:ext cx="1944216" cy="2403051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835696" y="404664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         Les Rythmes venus d’ ailleurs</a:t>
            </a:r>
            <a:endParaRPr lang="fr-FR" sz="2000" i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6156176" y="645333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    Orientale</a:t>
            </a:r>
            <a:endParaRPr lang="fr-FR" i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3923928" y="321297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lambada</a:t>
            </a:r>
            <a:endParaRPr lang="fr-FR" i="1" dirty="0"/>
          </a:p>
        </p:txBody>
      </p:sp>
      <p:pic>
        <p:nvPicPr>
          <p:cNvPr id="14" name="lambada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11700792" y="3429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strips dir="ld"/>
    <p:sndAc>
      <p:stSnd>
        <p:snd r:embed="rId3" name="lambada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23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eil-la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718" y="764704"/>
            <a:ext cx="3604730" cy="49685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19672" y="580526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 </a:t>
            </a:r>
            <a:r>
              <a:rPr lang="fr-FR" i="1" dirty="0" smtClean="0"/>
              <a:t> latino</a:t>
            </a:r>
            <a:endParaRPr lang="fr-FR" i="1" dirty="0"/>
          </a:p>
        </p:txBody>
      </p:sp>
      <p:pic>
        <p:nvPicPr>
          <p:cNvPr id="6" name="Image 5" descr="YumaSalse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836712"/>
            <a:ext cx="2304256" cy="230425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300192" y="314096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  zouk</a:t>
            </a:r>
            <a:endParaRPr lang="fr-FR" i="1" dirty="0"/>
          </a:p>
        </p:txBody>
      </p:sp>
      <p:pic>
        <p:nvPicPr>
          <p:cNvPr id="8" name="Image 7" descr="i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3863300"/>
            <a:ext cx="3024335" cy="200834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940152" y="594928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           boléro</a:t>
            </a:r>
            <a:endParaRPr lang="fr-FR" i="1" dirty="0"/>
          </a:p>
        </p:txBody>
      </p:sp>
    </p:spTree>
  </p:cSld>
  <p:clrMapOvr>
    <a:masterClrMapping/>
  </p:clrMapOvr>
  <p:transition spd="med" advClick="0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rmal_277436293_0d6c1070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5" y="856275"/>
            <a:ext cx="3482619" cy="5237021"/>
          </a:xfrm>
          <a:prstGeom prst="rect">
            <a:avLst/>
          </a:prstGeom>
        </p:spPr>
      </p:pic>
      <p:pic>
        <p:nvPicPr>
          <p:cNvPr id="7" name="Image 6" descr="33667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3573016"/>
            <a:ext cx="1800225" cy="25527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5292080" y="148478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    le Flamenco</a:t>
            </a:r>
            <a:endParaRPr lang="fr-FR" sz="2000" i="1" dirty="0"/>
          </a:p>
        </p:txBody>
      </p:sp>
    </p:spTree>
  </p:cSld>
  <p:clrMapOvr>
    <a:masterClrMapping/>
  </p:clrMapOvr>
  <p:transition spd="med" advClick="0" advTm="7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MaoriWardan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4664"/>
            <a:ext cx="5290383" cy="3240360"/>
          </a:xfrm>
          <a:prstGeom prst="rect">
            <a:avLst/>
          </a:prstGeom>
        </p:spPr>
      </p:pic>
      <p:pic>
        <p:nvPicPr>
          <p:cNvPr id="3" name="Image 2" descr="3374101074_f2970c43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3789040"/>
            <a:ext cx="4762500" cy="28765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3528" y="4437112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La danse guerrière des Maoris</a:t>
            </a:r>
          </a:p>
          <a:p>
            <a:r>
              <a:rPr lang="fr-FR" sz="2000" i="1" dirty="0" smtClean="0"/>
              <a:t>   le Haka</a:t>
            </a:r>
          </a:p>
          <a:p>
            <a:r>
              <a:rPr lang="fr-FR" sz="2000" i="1" dirty="0" smtClean="0"/>
              <a:t> rendu célèbre par les All Blacks</a:t>
            </a:r>
            <a:endParaRPr lang="fr-FR" sz="2000" i="1" dirty="0"/>
          </a:p>
        </p:txBody>
      </p:sp>
    </p:spTree>
  </p:cSld>
  <p:clrMapOvr>
    <a:masterClrMapping/>
  </p:clrMapOvr>
  <p:transition spd="med" advClick="0" advTm="7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easecard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24808" y="1484785"/>
            <a:ext cx="6975583" cy="39342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1640" y="5661248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La danse dans les Comédies musicales comme Grease</a:t>
            </a:r>
            <a:endParaRPr lang="fr-FR" sz="2000" i="1" dirty="0"/>
          </a:p>
        </p:txBody>
      </p:sp>
      <p:pic>
        <p:nvPicPr>
          <p:cNvPr id="4" name="grease - summer night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188624" y="33569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blinds dir="vert"/>
    <p:sndAc>
      <p:stSnd>
        <p:snd r:embed="rId3" name="grease - summer night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3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qua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24744"/>
            <a:ext cx="3837638" cy="4298155"/>
          </a:xfrm>
          <a:prstGeom prst="rect">
            <a:avLst/>
          </a:prstGeom>
        </p:spPr>
      </p:pic>
      <p:pic>
        <p:nvPicPr>
          <p:cNvPr id="3" name="Image 2" descr="BAL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772816"/>
            <a:ext cx="3143835" cy="302433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11760" y="5805264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Du bal musette au bal en costume de cour.</a:t>
            </a:r>
            <a:endParaRPr lang="fr-FR" sz="2000" i="1" dirty="0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75656" y="1484784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   Merci de votre intérêt pour ce reportage sur l’histoire</a:t>
            </a:r>
          </a:p>
          <a:p>
            <a:r>
              <a:rPr lang="fr-FR" sz="2000" i="1" dirty="0" smtClean="0"/>
              <a:t> de la Danse , depuis les Ballets, danses traditionnelles en</a:t>
            </a:r>
          </a:p>
          <a:p>
            <a:r>
              <a:rPr lang="fr-FR" sz="2000" i="1" dirty="0" smtClean="0"/>
              <a:t>         Occident, le mime ou pantomime Asiatique.</a:t>
            </a:r>
          </a:p>
          <a:p>
            <a:r>
              <a:rPr lang="fr-FR" sz="2000" i="1" dirty="0" smtClean="0"/>
              <a:t> Cet art, rituel ou divertissement exprime les émotions ou </a:t>
            </a:r>
          </a:p>
          <a:p>
            <a:r>
              <a:rPr lang="fr-FR" sz="2000" i="1" dirty="0" smtClean="0"/>
              <a:t>    relate une histoire ou sert de vecteur de convivialité.</a:t>
            </a:r>
          </a:p>
          <a:p>
            <a:r>
              <a:rPr lang="fr-FR" sz="2000" i="1" dirty="0" smtClean="0"/>
              <a:t>           Merci de l’ amicale aide de Rêveuse (Anny) </a:t>
            </a:r>
            <a:endParaRPr lang="fr-FR" sz="2000" i="1" dirty="0"/>
          </a:p>
        </p:txBody>
      </p:sp>
      <p:pic>
        <p:nvPicPr>
          <p:cNvPr id="3" name="Image 2" descr="image20100531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3861048"/>
            <a:ext cx="3048000" cy="2286000"/>
          </a:xfrm>
          <a:prstGeom prst="ellipse">
            <a:avLst/>
          </a:prstGeom>
        </p:spPr>
      </p:pic>
      <p:pic>
        <p:nvPicPr>
          <p:cNvPr id="4" name="Image 3" descr="jog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149080"/>
            <a:ext cx="561975" cy="1600200"/>
          </a:xfrm>
          <a:prstGeom prst="rect">
            <a:avLst/>
          </a:prstGeom>
        </p:spPr>
      </p:pic>
      <p:pic>
        <p:nvPicPr>
          <p:cNvPr id="6" name="Image 5" descr="jog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4221088"/>
            <a:ext cx="561975" cy="16002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563888" y="6165304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Edwardian Script ITC" pitchFamily="66" charset="0"/>
              </a:rPr>
              <a:t>Jackdidier</a:t>
            </a:r>
            <a:endParaRPr lang="fr-FR" sz="3200" dirty="0"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451</Words>
  <Application>Microsoft Office PowerPoint</Application>
  <PresentationFormat>Affichage à l'écran (4:3)</PresentationFormat>
  <Paragraphs>58</Paragraphs>
  <Slides>20</Slides>
  <Notes>0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didier</dc:creator>
  <cp:lastModifiedBy>didier</cp:lastModifiedBy>
  <cp:revision>35</cp:revision>
  <dcterms:created xsi:type="dcterms:W3CDTF">2011-10-27T13:42:19Z</dcterms:created>
  <dcterms:modified xsi:type="dcterms:W3CDTF">2011-10-28T14:32:42Z</dcterms:modified>
</cp:coreProperties>
</file>