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92" r:id="rId2"/>
    <p:sldId id="302" r:id="rId3"/>
    <p:sldId id="293" r:id="rId4"/>
    <p:sldId id="301" r:id="rId5"/>
    <p:sldId id="294" r:id="rId6"/>
    <p:sldId id="258" r:id="rId7"/>
    <p:sldId id="295" r:id="rId8"/>
    <p:sldId id="307" r:id="rId9"/>
    <p:sldId id="296" r:id="rId10"/>
    <p:sldId id="261" r:id="rId11"/>
    <p:sldId id="265" r:id="rId12"/>
    <p:sldId id="267" r:id="rId13"/>
    <p:sldId id="268" r:id="rId14"/>
    <p:sldId id="289" r:id="rId15"/>
    <p:sldId id="272" r:id="rId16"/>
    <p:sldId id="278" r:id="rId17"/>
    <p:sldId id="279" r:id="rId18"/>
    <p:sldId id="305" r:id="rId19"/>
    <p:sldId id="277" r:id="rId20"/>
    <p:sldId id="306" r:id="rId21"/>
    <p:sldId id="264" r:id="rId22"/>
    <p:sldId id="304" r:id="rId23"/>
    <p:sldId id="280" r:id="rId24"/>
    <p:sldId id="283" r:id="rId25"/>
    <p:sldId id="303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taneo BT" panose="03020802040502060804" pitchFamily="66" charset="0"/>
      <p:regular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i1LmBMJjnRjxTdHocDWGQ==" hashData="p2b/FEp0HTTHlYooPh3XHuM77Ik83ucHCv1DWf11KbbyOK+cvxS3bbD/ZndRo8eQvlkMBOUMw9iMvK8b3WX6f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88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40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56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542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0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375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482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85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19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022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5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09263-1C5D-4F26-B7EE-B786016864C8}" type="datetimeFigureOut">
              <a:rPr lang="fr-FR" smtClean="0"/>
              <a:t>15/06/2018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80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m/url?sa=i&amp;source=images&amp;cd=&amp;cad=rja&amp;uact=8&amp;ved=2ahUKEwiz0O7brPjaAhVIDuwKHXK0CTEQjRx6BAgBEAU&amp;url=https://www.coca-cola-france.fr/stories/plus-de-1090-villes-creent-du-lien-social-a-travers-le-sport&amp;psig=AOvVaw3NjQApMpeWx5N9JnnP_ZnF&amp;ust=1525945536107986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0" y="95250"/>
            <a:ext cx="6667500" cy="6667500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idx="4294967295"/>
          </p:nvPr>
        </p:nvSpPr>
        <p:spPr>
          <a:xfrm>
            <a:off x="163902" y="5486400"/>
            <a:ext cx="8842075" cy="6032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Musique: Claudio </a:t>
            </a:r>
            <a:r>
              <a:rPr lang="fr-FR" sz="2400" dirty="0" err="1" smtClean="0">
                <a:solidFill>
                  <a:schemeClr val="bg1"/>
                </a:solidFill>
                <a:latin typeface="Cataneo BT" panose="03020802040502060804" pitchFamily="66" charset="0"/>
              </a:rPr>
              <a:t>Capéo</a:t>
            </a:r>
            <a:r>
              <a:rPr lang="fr-FR" sz="24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   riche                            Défilement automatique               </a:t>
            </a:r>
            <a:endParaRPr lang="fr-FR" sz="2400" dirty="0">
              <a:solidFill>
                <a:schemeClr val="bg1"/>
              </a:solidFill>
              <a:latin typeface="Cataneo BT" panose="03020802040502060804" pitchFamily="66" charset="0"/>
            </a:endParaRP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86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  <p:sndAc>
          <p:stSnd loop="1">
            <p:snd r:embed="rId2" name="Claudio Capéo   Riche[2].wav"/>
          </p:stSnd>
        </p:sndAc>
      </p:transition>
    </mc:Choice>
    <mc:Fallback xmlns="">
      <p:transition spd="slow" advTm="3000">
        <p:fade/>
        <p:sndAc>
          <p:stSnd loop="1">
            <p:snd r:embed="rId5" name="Claudio Capéo   Riche[2]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392" y="2247720"/>
            <a:ext cx="6840747" cy="3847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888520" y="365125"/>
            <a:ext cx="6998179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me diras </a:t>
            </a:r>
            <a:r>
              <a:rPr lang="fr-FR" sz="2800" dirty="0" err="1" smtClean="0">
                <a:solidFill>
                  <a:schemeClr val="bg1"/>
                </a:solidFill>
                <a:latin typeface="Cataneo BT" panose="03020802040502060804" pitchFamily="66" charset="0"/>
              </a:rPr>
              <a:t>merde,des</a:t>
            </a: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 claques se perdront,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c’est comme ça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je faisais la même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0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wind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3010619" y="1561381"/>
            <a:ext cx="4876080" cy="914400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ne seras peut-être pas le meilleur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pourtant moi je serai fier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a quoi ça sert d’être riche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quand on est riche d’être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/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7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000">
        <p15:prstTrans prst="wind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474453" y="3519577"/>
            <a:ext cx="8669547" cy="2794959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peut-être pas le plus fort 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à </a:t>
            </a:r>
            <a:r>
              <a:rPr lang="fr-FR" sz="2800" dirty="0" err="1" smtClean="0">
                <a:solidFill>
                  <a:schemeClr val="bg1"/>
                </a:solidFill>
                <a:latin typeface="Cataneo BT" panose="03020802040502060804" pitchFamily="66" charset="0"/>
              </a:rPr>
              <a:t>deux,on</a:t>
            </a: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 sera millionnaire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 je sois pauvre ou bien riche tu seras riche d’un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000">
        <p15:prstTrans prst="wind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1061048" y="365125"/>
            <a:ext cx="6825651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Les années passeront vite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on rejouera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2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wind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93" y="2430222"/>
            <a:ext cx="3789423" cy="37894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233" y="2316453"/>
            <a:ext cx="3435201" cy="38420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802256" y="365125"/>
            <a:ext cx="7084443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Les anniversaires ,les Noël, </a:t>
            </a:r>
            <a:r>
              <a:rPr lang="fr-FR" sz="2800" dirty="0" err="1" smtClean="0">
                <a:solidFill>
                  <a:schemeClr val="bg1"/>
                </a:solidFill>
                <a:latin typeface="Cataneo BT" panose="03020802040502060804" pitchFamily="66" charset="0"/>
              </a:rPr>
              <a:t>caetera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72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012"/>
            <a:ext cx="9144000" cy="6927011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1966822" y="365125"/>
            <a:ext cx="5919877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Comme tous les soirs,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y aura ta mère qui attendra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 tu reviennes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705" y="2424023"/>
            <a:ext cx="2524664" cy="37869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Quand j’aurai besoin de toi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ou seras- tu?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738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000">
        <p15:prstTrans prst="wind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638354" y="365125"/>
            <a:ext cx="7248345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Cataneo BT" panose="03020802040502060804" pitchFamily="66" charset="0"/>
              </a:rPr>
              <a:t>Quelque part en voyage,</a:t>
            </a:r>
            <a:br>
              <a:rPr lang="fr-FR" sz="2800" dirty="0" smtClean="0">
                <a:solidFill>
                  <a:srgbClr val="FF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FF0000"/>
                </a:solidFill>
                <a:latin typeface="Cataneo BT" panose="03020802040502060804" pitchFamily="66" charset="0"/>
              </a:rPr>
              <a:t>sur une </a:t>
            </a:r>
            <a:r>
              <a:rPr lang="fr-FR" sz="2800" dirty="0" err="1" smtClean="0">
                <a:solidFill>
                  <a:srgbClr val="FF0000"/>
                </a:solidFill>
                <a:latin typeface="Cataneo BT" panose="03020802040502060804" pitchFamily="66" charset="0"/>
              </a:rPr>
              <a:t>plage,répondra</a:t>
            </a:r>
            <a:r>
              <a:rPr lang="fr-FR" sz="2800" dirty="0" smtClean="0">
                <a:solidFill>
                  <a:srgbClr val="FF0000"/>
                </a:solidFill>
                <a:latin typeface="Cataneo BT" panose="03020802040502060804" pitchFamily="66" charset="0"/>
              </a:rPr>
              <a:t> tu?</a:t>
            </a:r>
            <a:endParaRPr lang="fr-FR" sz="2800" dirty="0">
              <a:solidFill>
                <a:srgbClr val="FF0000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08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000">
        <p15:prstTrans prst="wind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651" y="2706897"/>
            <a:ext cx="4851400" cy="3238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Je rêverai de ton visage, je ne saurai plus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quel est ton âge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91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wind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385" y="0"/>
            <a:ext cx="9213011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862641" y="491706"/>
            <a:ext cx="7878074" cy="2863071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peut-être pas le meilleur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pourtant moi, je serai fier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à quoi ça sert d’être riche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quand on est riche d’être père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1" y="3622197"/>
            <a:ext cx="2781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wind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52" y="1507448"/>
            <a:ext cx="7216091" cy="392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4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263" y="2574785"/>
            <a:ext cx="5123731" cy="3680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257300" y="1046163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peut-être pas le plus fort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à deux ,on sera millionnaire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 je sois pauvre ou bien riche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4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wind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785004" y="68430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Mon petit empereur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ne deviens pas un grand homme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sois juste un homme grand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c’est suffisant</a:t>
            </a:r>
            <a:endParaRPr lang="fr-FR" sz="2800" dirty="0">
              <a:solidFill>
                <a:srgbClr val="C00000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95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000">
        <p15:prstTrans prst="wind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85" y="713836"/>
            <a:ext cx="3500618" cy="55079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206" y="916916"/>
            <a:ext cx="1905000" cy="952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38" y="845389"/>
            <a:ext cx="3238500" cy="2362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88" y="3015393"/>
            <a:ext cx="3618687" cy="392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000">
        <p15:prstTrans prst="wind"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319176" y="563623"/>
            <a:ext cx="7360489" cy="1325562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Tu seras peut-être pas le meilleur 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mais pourtant </a:t>
            </a:r>
            <a:r>
              <a:rPr lang="fr-FR" sz="2800" dirty="0" err="1" smtClean="0">
                <a:solidFill>
                  <a:srgbClr val="C00000"/>
                </a:solidFill>
                <a:latin typeface="Cataneo BT" panose="03020802040502060804" pitchFamily="66" charset="0"/>
              </a:rPr>
              <a:t>moi,je</a:t>
            </a: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 serai fier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à quoi ça sert d’être riche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quand on est riche d’être père</a:t>
            </a:r>
            <a:endParaRPr lang="fr-FR" sz="2800" dirty="0">
              <a:solidFill>
                <a:srgbClr val="C00000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2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00">
        <p15:prstTrans prst="wind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sport  avec pap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74452" y="433388"/>
            <a:ext cx="7412247" cy="1325562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sûrement pas le plus fort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à deux, on sera millionnaire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 je sois pauvre ou bien riche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892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00">
        <p15:prstTrans prst="wind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661" y="4912743"/>
            <a:ext cx="1660584" cy="1660584"/>
          </a:xfrm>
          <a:prstGeom prst="ellipse">
            <a:avLst/>
          </a:prstGeom>
          <a:ln w="190500" cap="rnd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758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64" y="1837427"/>
            <a:ext cx="4347711" cy="3260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998" y="327085"/>
            <a:ext cx="3429000" cy="33909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74" y="141977"/>
            <a:ext cx="3429000" cy="33909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134" y="3717985"/>
            <a:ext cx="3429000" cy="3390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68" y="3903093"/>
            <a:ext cx="3429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0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sp>
        <p:nvSpPr>
          <p:cNvPr id="6" name="Titre 3"/>
          <p:cNvSpPr txBox="1">
            <a:spLocks/>
          </p:cNvSpPr>
          <p:nvPr/>
        </p:nvSpPr>
        <p:spPr>
          <a:xfrm>
            <a:off x="776376" y="365125"/>
            <a:ext cx="7110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Il y aura les jours avec et les jours sans</a:t>
            </a:r>
            <a:endParaRPr lang="fr-FR" sz="2800" b="1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22" y="2303252"/>
            <a:ext cx="4255238" cy="35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42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000">
        <p15:prstTrans prst="wind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756" y="2242868"/>
            <a:ext cx="4352565" cy="4352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1026542" y="365125"/>
            <a:ext cx="6860157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Les amis qui retourneront leur veste en un rien de temps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75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wind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1440611" y="365125"/>
            <a:ext cx="6446088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Des jours de peine qui nous enchaînent 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et les tourments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8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130060" y="365125"/>
            <a:ext cx="6756640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Les amours chiennes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39" y="2355926"/>
            <a:ext cx="4584724" cy="3202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996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wind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788" y="2602571"/>
            <a:ext cx="6435306" cy="3330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re 3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A l’âge ou on renie son père,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me renieras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53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wind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sp>
        <p:nvSpPr>
          <p:cNvPr id="3" name="Titre 3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Et moi je ne ferai pas de manières,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pas de cinéma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274" y="2055815"/>
            <a:ext cx="6087014" cy="4058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891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</TotalTime>
  <Words>144</Words>
  <Application>Microsoft Office PowerPoint</Application>
  <PresentationFormat>Affichage à l'écran (4:3)</PresentationFormat>
  <Paragraphs>21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Calibri</vt:lpstr>
      <vt:lpstr>Cataneo BT</vt:lpstr>
      <vt:lpstr>Calibri Light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Les amis qui retourneront leur veste en un rien de temps</vt:lpstr>
      <vt:lpstr>Des jours de peine qui nous enchaînent  et les tourments</vt:lpstr>
      <vt:lpstr>Les amours chiennes</vt:lpstr>
      <vt:lpstr>Présentation PowerPoint</vt:lpstr>
      <vt:lpstr>Présentation PowerPoint</vt:lpstr>
      <vt:lpstr>Tu me diras merde,des claques se perdront, c’est comme ça je faisais la même</vt:lpstr>
      <vt:lpstr>Tu ne seras peut-être pas le meilleur mon fils mais pourtant moi je serai fier a quoi ça sert d’être riche quand on est riche d’être père  </vt:lpstr>
      <vt:lpstr>Tu seras peut-être pas le plus fort mon fils mais à deux,on sera millionnaire que je sois pauvre ou bien riche tu seras riche d’un père tu seras riche d’un père </vt:lpstr>
      <vt:lpstr>Les années passeront vite on rejouera</vt:lpstr>
      <vt:lpstr>Les anniversaires ,les Noël, caetera</vt:lpstr>
      <vt:lpstr>Comme tous les soirs, y aura ta mère qui attendra que tu reviennes</vt:lpstr>
      <vt:lpstr>Quand j’aurai besoin de toi ou seras- tu?</vt:lpstr>
      <vt:lpstr>Quelque part en voyage, sur une plage,répondra tu?</vt:lpstr>
      <vt:lpstr>Présentation PowerPoint</vt:lpstr>
      <vt:lpstr>Tu seras peut-être pas le meilleur mon fils mais pourtant moi, je serai fier à quoi ça sert d’être riche quand on est riche d’être père</vt:lpstr>
      <vt:lpstr>Présentation PowerPoint</vt:lpstr>
      <vt:lpstr>Mon petit empereur ne deviens pas un grand homme sois juste un homme grand c’est suffisant</vt:lpstr>
      <vt:lpstr>Présentation PowerPoint</vt:lpstr>
      <vt:lpstr>Tu seras peut-être pas le meilleur  mon fils mais pourtant moi,je serai fier à quoi ça sert d’être riche quand on est riche d’être père</vt:lpstr>
      <vt:lpstr>Tu seras sûrement pas le plus fort mon fils mais à deux, on sera millionnaire que je sois pauvre ou bien riche tu seras riche d’un père tu seras riche d’un père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andre koelbel</dc:creator>
  <cp:lastModifiedBy>andre koelbel</cp:lastModifiedBy>
  <cp:revision>53</cp:revision>
  <dcterms:created xsi:type="dcterms:W3CDTF">2018-05-04T15:47:18Z</dcterms:created>
  <dcterms:modified xsi:type="dcterms:W3CDTF">2018-06-15T12:27:02Z</dcterms:modified>
  <cp:contentStatus/>
</cp:coreProperties>
</file>