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5" r:id="rId4"/>
    <p:sldId id="264" r:id="rId5"/>
    <p:sldId id="267" r:id="rId6"/>
    <p:sldId id="266" r:id="rId7"/>
    <p:sldId id="262" r:id="rId8"/>
    <p:sldId id="261" r:id="rId9"/>
    <p:sldId id="271" r:id="rId10"/>
    <p:sldId id="268" r:id="rId11"/>
    <p:sldId id="270" r:id="rId12"/>
    <p:sldId id="260" r:id="rId13"/>
    <p:sldId id="263" r:id="rId14"/>
    <p:sldId id="269" r:id="rId15"/>
    <p:sldId id="272" r:id="rId16"/>
    <p:sldId id="274" r:id="rId1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309" autoAdjust="0"/>
    <p:restoredTop sz="94660"/>
  </p:normalViewPr>
  <p:slideViewPr>
    <p:cSldViewPr>
      <p:cViewPr varScale="1">
        <p:scale>
          <a:sx n="85" d="100"/>
          <a:sy n="85" d="100"/>
        </p:scale>
        <p:origin x="1428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88395B4-B0C8-4FF5-AB52-177D78CAF939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09424EBC-B15E-434D-897F-1282CDCD55DB}">
      <dgm:prSet phldrT="[Texte]"/>
      <dgm:spPr/>
      <dgm:t>
        <a:bodyPr/>
        <a:lstStyle/>
        <a:p>
          <a:r>
            <a:rPr lang="fr-FR" dirty="0"/>
            <a:t>Casier judiciaire vierge</a:t>
          </a:r>
        </a:p>
      </dgm:t>
    </dgm:pt>
    <dgm:pt modelId="{4EBE9983-9DAB-41A8-BEE1-2EA1AED42E0C}" type="parTrans" cxnId="{1989D0D5-E90A-4D3F-AC9C-D16D45A6EA84}">
      <dgm:prSet/>
      <dgm:spPr/>
      <dgm:t>
        <a:bodyPr/>
        <a:lstStyle/>
        <a:p>
          <a:endParaRPr lang="fr-FR"/>
        </a:p>
      </dgm:t>
    </dgm:pt>
    <dgm:pt modelId="{1CEA721E-9843-4E04-9FCB-D82D7606614D}" type="sibTrans" cxnId="{1989D0D5-E90A-4D3F-AC9C-D16D45A6EA84}">
      <dgm:prSet/>
      <dgm:spPr/>
      <dgm:t>
        <a:bodyPr/>
        <a:lstStyle/>
        <a:p>
          <a:endParaRPr lang="fr-FR"/>
        </a:p>
      </dgm:t>
    </dgm:pt>
    <dgm:pt modelId="{EE8B5015-C0DA-4717-90EA-9EEF298D2031}">
      <dgm:prSet phldrT="[Texte]"/>
      <dgm:spPr/>
      <dgm:t>
        <a:bodyPr/>
        <a:lstStyle/>
        <a:p>
          <a:r>
            <a:rPr lang="fr-FR" dirty="0"/>
            <a:t>Obligatoire, enquête administrative</a:t>
          </a:r>
        </a:p>
      </dgm:t>
    </dgm:pt>
    <dgm:pt modelId="{EEABBFBC-D417-42AC-814A-264E6214B090}" type="parTrans" cxnId="{DC3C975A-3969-4ED6-9754-6F62D8857ED1}">
      <dgm:prSet/>
      <dgm:spPr/>
      <dgm:t>
        <a:bodyPr/>
        <a:lstStyle/>
        <a:p>
          <a:endParaRPr lang="fr-FR"/>
        </a:p>
      </dgm:t>
    </dgm:pt>
    <dgm:pt modelId="{2AF3373A-8742-4A50-AF26-D6CAC10D86C7}" type="sibTrans" cxnId="{DC3C975A-3969-4ED6-9754-6F62D8857ED1}">
      <dgm:prSet/>
      <dgm:spPr/>
      <dgm:t>
        <a:bodyPr/>
        <a:lstStyle/>
        <a:p>
          <a:endParaRPr lang="fr-FR"/>
        </a:p>
      </dgm:t>
    </dgm:pt>
    <dgm:pt modelId="{9CB63431-EBF0-46B9-A03A-688291F3E546}">
      <dgm:prSet phldrT="[Texte]"/>
      <dgm:spPr/>
      <dgm:t>
        <a:bodyPr/>
        <a:lstStyle/>
        <a:p>
          <a:r>
            <a:rPr lang="fr-FR" dirty="0"/>
            <a:t>Français</a:t>
          </a:r>
        </a:p>
      </dgm:t>
    </dgm:pt>
    <dgm:pt modelId="{8DE1960A-EF93-4EA0-A570-24BAA5944A1B}" type="parTrans" cxnId="{3762E823-F9D9-4497-9A69-9E0B067C3793}">
      <dgm:prSet/>
      <dgm:spPr/>
      <dgm:t>
        <a:bodyPr/>
        <a:lstStyle/>
        <a:p>
          <a:endParaRPr lang="fr-FR"/>
        </a:p>
      </dgm:t>
    </dgm:pt>
    <dgm:pt modelId="{86FE4B7B-D40A-48C8-A3E9-66BB2D5777EE}" type="sibTrans" cxnId="{3762E823-F9D9-4497-9A69-9E0B067C3793}">
      <dgm:prSet/>
      <dgm:spPr/>
      <dgm:t>
        <a:bodyPr/>
        <a:lstStyle/>
        <a:p>
          <a:endParaRPr lang="fr-FR"/>
        </a:p>
      </dgm:t>
    </dgm:pt>
    <dgm:pt modelId="{0DC065EA-C7AB-4619-BB2A-9314211E7526}">
      <dgm:prSet phldrT="[Texte]"/>
      <dgm:spPr/>
      <dgm:t>
        <a:bodyPr/>
        <a:lstStyle/>
        <a:p>
          <a:r>
            <a:rPr lang="fr-FR" dirty="0"/>
            <a:t>B2 oral (entretien) </a:t>
          </a:r>
        </a:p>
      </dgm:t>
    </dgm:pt>
    <dgm:pt modelId="{5E12DC52-F59E-481C-9C1F-83A4E75D7C7F}" type="parTrans" cxnId="{95C74FE1-3BEB-435B-9A9C-A64BF5979684}">
      <dgm:prSet/>
      <dgm:spPr/>
      <dgm:t>
        <a:bodyPr/>
        <a:lstStyle/>
        <a:p>
          <a:endParaRPr lang="fr-FR"/>
        </a:p>
      </dgm:t>
    </dgm:pt>
    <dgm:pt modelId="{BD415458-497E-4F2C-AB36-655D2396B132}" type="sibTrans" cxnId="{95C74FE1-3BEB-435B-9A9C-A64BF5979684}">
      <dgm:prSet/>
      <dgm:spPr/>
      <dgm:t>
        <a:bodyPr/>
        <a:lstStyle/>
        <a:p>
          <a:endParaRPr lang="fr-FR"/>
        </a:p>
      </dgm:t>
    </dgm:pt>
    <dgm:pt modelId="{129E3053-1310-4FB0-8F2B-ADFF3AAFACD1}">
      <dgm:prSet phldrT="[Texte]"/>
      <dgm:spPr/>
      <dgm:t>
        <a:bodyPr/>
        <a:lstStyle/>
        <a:p>
          <a:r>
            <a:rPr lang="fr-FR" dirty="0"/>
            <a:t>B1 écrit (test)</a:t>
          </a:r>
        </a:p>
      </dgm:t>
    </dgm:pt>
    <dgm:pt modelId="{7182EA01-4981-4D70-ADDF-77C979380634}" type="parTrans" cxnId="{977A0EEE-AA35-42D4-87A2-4C23940A0954}">
      <dgm:prSet/>
      <dgm:spPr/>
      <dgm:t>
        <a:bodyPr/>
        <a:lstStyle/>
        <a:p>
          <a:endParaRPr lang="fr-FR"/>
        </a:p>
      </dgm:t>
    </dgm:pt>
    <dgm:pt modelId="{391EBA32-290F-4275-9C97-3F175F5623D9}" type="sibTrans" cxnId="{977A0EEE-AA35-42D4-87A2-4C23940A0954}">
      <dgm:prSet/>
      <dgm:spPr/>
      <dgm:t>
        <a:bodyPr/>
        <a:lstStyle/>
        <a:p>
          <a:endParaRPr lang="fr-FR"/>
        </a:p>
      </dgm:t>
    </dgm:pt>
    <dgm:pt modelId="{13ED3583-B3FD-41BB-B82D-34F086DBEDCA}">
      <dgm:prSet phldrT="[Texte]"/>
      <dgm:spPr/>
      <dgm:t>
        <a:bodyPr/>
        <a:lstStyle/>
        <a:p>
          <a:pPr algn="ctr"/>
          <a:r>
            <a:rPr lang="fr-FR" dirty="0"/>
            <a:t>Maths</a:t>
          </a:r>
        </a:p>
      </dgm:t>
    </dgm:pt>
    <dgm:pt modelId="{18B57155-7761-47FA-9A28-E0EA22222138}" type="parTrans" cxnId="{698ECA53-7A31-4102-9B43-F1D1D35082B0}">
      <dgm:prSet/>
      <dgm:spPr/>
      <dgm:t>
        <a:bodyPr/>
        <a:lstStyle/>
        <a:p>
          <a:endParaRPr lang="fr-FR"/>
        </a:p>
      </dgm:t>
    </dgm:pt>
    <dgm:pt modelId="{E2F0BA8F-A870-40D2-AF4E-013C0F70AD27}" type="sibTrans" cxnId="{698ECA53-7A31-4102-9B43-F1D1D35082B0}">
      <dgm:prSet/>
      <dgm:spPr/>
      <dgm:t>
        <a:bodyPr/>
        <a:lstStyle/>
        <a:p>
          <a:endParaRPr lang="fr-FR"/>
        </a:p>
      </dgm:t>
    </dgm:pt>
    <dgm:pt modelId="{C6B2B19D-5D5D-4689-80F7-F066CD50DEC5}">
      <dgm:prSet phldrT="[Texte]"/>
      <dgm:spPr/>
      <dgm:t>
        <a:bodyPr/>
        <a:lstStyle/>
        <a:p>
          <a:pPr algn="l"/>
          <a:r>
            <a:rPr lang="fr-FR" dirty="0"/>
            <a:t>Connaître les 4 opérations (test écrit)</a:t>
          </a:r>
        </a:p>
      </dgm:t>
    </dgm:pt>
    <dgm:pt modelId="{F79C6645-DEA8-4FFA-B812-3E8B4B2F4784}" type="parTrans" cxnId="{6B09C066-0AD8-405B-BD42-5325E3778848}">
      <dgm:prSet/>
      <dgm:spPr/>
      <dgm:t>
        <a:bodyPr/>
        <a:lstStyle/>
        <a:p>
          <a:endParaRPr lang="fr-FR"/>
        </a:p>
      </dgm:t>
    </dgm:pt>
    <dgm:pt modelId="{8E33459F-F623-4E24-9EB6-2F1EC2BE1812}" type="sibTrans" cxnId="{6B09C066-0AD8-405B-BD42-5325E3778848}">
      <dgm:prSet/>
      <dgm:spPr/>
      <dgm:t>
        <a:bodyPr/>
        <a:lstStyle/>
        <a:p>
          <a:endParaRPr lang="fr-FR"/>
        </a:p>
      </dgm:t>
    </dgm:pt>
    <dgm:pt modelId="{B727E2F0-CE2B-48B5-AAF4-571B1F29EECB}">
      <dgm:prSet/>
      <dgm:spPr/>
      <dgm:t>
        <a:bodyPr/>
        <a:lstStyle/>
        <a:p>
          <a:r>
            <a:rPr lang="fr-FR" dirty="0"/>
            <a:t>Motivation</a:t>
          </a:r>
        </a:p>
      </dgm:t>
    </dgm:pt>
    <dgm:pt modelId="{11E2B540-4A92-4627-A084-6188CC0420AD}" type="parTrans" cxnId="{528C41E0-372D-4B0E-A638-BC3CAF8A4B44}">
      <dgm:prSet/>
      <dgm:spPr/>
      <dgm:t>
        <a:bodyPr/>
        <a:lstStyle/>
        <a:p>
          <a:endParaRPr lang="fr-FR"/>
        </a:p>
      </dgm:t>
    </dgm:pt>
    <dgm:pt modelId="{A533F6D8-529C-4F74-B331-E188A3416E61}" type="sibTrans" cxnId="{528C41E0-372D-4B0E-A638-BC3CAF8A4B44}">
      <dgm:prSet/>
      <dgm:spPr/>
      <dgm:t>
        <a:bodyPr/>
        <a:lstStyle/>
        <a:p>
          <a:endParaRPr lang="fr-FR"/>
        </a:p>
      </dgm:t>
    </dgm:pt>
    <dgm:pt modelId="{23DDB024-CA4F-40FA-B793-8EE11488FF7E}">
      <dgm:prSet/>
      <dgm:spPr/>
      <dgm:t>
        <a:bodyPr/>
        <a:lstStyle/>
        <a:p>
          <a:r>
            <a:rPr lang="fr-FR" dirty="0"/>
            <a:t>Entretien</a:t>
          </a:r>
        </a:p>
      </dgm:t>
    </dgm:pt>
    <dgm:pt modelId="{04731E8F-D52A-4618-812B-11CA2C3B3CBB}" type="parTrans" cxnId="{D31F87A7-C80A-42D0-84CB-3191F8A5B8A8}">
      <dgm:prSet/>
      <dgm:spPr/>
      <dgm:t>
        <a:bodyPr/>
        <a:lstStyle/>
        <a:p>
          <a:endParaRPr lang="fr-FR"/>
        </a:p>
      </dgm:t>
    </dgm:pt>
    <dgm:pt modelId="{F89D7DE6-F018-4588-A2B1-DA971B30FB44}" type="sibTrans" cxnId="{D31F87A7-C80A-42D0-84CB-3191F8A5B8A8}">
      <dgm:prSet/>
      <dgm:spPr/>
      <dgm:t>
        <a:bodyPr/>
        <a:lstStyle/>
        <a:p>
          <a:endParaRPr lang="fr-FR"/>
        </a:p>
      </dgm:t>
    </dgm:pt>
    <dgm:pt modelId="{C9A01DA0-40C0-4400-8751-E78E1FFE7AC9}">
      <dgm:prSet/>
      <dgm:spPr/>
      <dgm:t>
        <a:bodyPr/>
        <a:lstStyle/>
        <a:p>
          <a:r>
            <a:rPr lang="fr-FR" dirty="0"/>
            <a:t>Capacité à apprendre</a:t>
          </a:r>
        </a:p>
      </dgm:t>
    </dgm:pt>
    <dgm:pt modelId="{7014BE96-4A9A-4F18-9FAB-ED2394262FC1}" type="parTrans" cxnId="{2D3219DA-B792-4049-9656-44537EE4D41B}">
      <dgm:prSet/>
      <dgm:spPr/>
      <dgm:t>
        <a:bodyPr/>
        <a:lstStyle/>
        <a:p>
          <a:endParaRPr lang="fr-FR"/>
        </a:p>
      </dgm:t>
    </dgm:pt>
    <dgm:pt modelId="{302C313A-A748-4B49-B580-BBFC4401B0BF}" type="sibTrans" cxnId="{2D3219DA-B792-4049-9656-44537EE4D41B}">
      <dgm:prSet/>
      <dgm:spPr/>
      <dgm:t>
        <a:bodyPr/>
        <a:lstStyle/>
        <a:p>
          <a:endParaRPr lang="fr-FR"/>
        </a:p>
      </dgm:t>
    </dgm:pt>
    <dgm:pt modelId="{2801E662-F668-46F9-ABC8-1C4ECEB19AF4}">
      <dgm:prSet/>
      <dgm:spPr/>
      <dgm:t>
        <a:bodyPr/>
        <a:lstStyle/>
        <a:p>
          <a:r>
            <a:rPr lang="fr-FR" dirty="0"/>
            <a:t>CV + entretien</a:t>
          </a:r>
        </a:p>
      </dgm:t>
    </dgm:pt>
    <dgm:pt modelId="{AA0574B9-2501-44B1-88DF-1BD8D0895A44}" type="parTrans" cxnId="{6E5F5CCB-8D71-408F-9910-D6FA46F7A7CB}">
      <dgm:prSet/>
      <dgm:spPr/>
      <dgm:t>
        <a:bodyPr/>
        <a:lstStyle/>
        <a:p>
          <a:endParaRPr lang="fr-FR"/>
        </a:p>
      </dgm:t>
    </dgm:pt>
    <dgm:pt modelId="{F7F72225-9727-4364-BA84-62CB193157C9}" type="sibTrans" cxnId="{6E5F5CCB-8D71-408F-9910-D6FA46F7A7CB}">
      <dgm:prSet/>
      <dgm:spPr/>
      <dgm:t>
        <a:bodyPr/>
        <a:lstStyle/>
        <a:p>
          <a:endParaRPr lang="fr-FR"/>
        </a:p>
      </dgm:t>
    </dgm:pt>
    <dgm:pt modelId="{376FA99F-B24E-4D77-960A-232F40047739}">
      <dgm:prSet phldrT="[Texte]"/>
      <dgm:spPr/>
      <dgm:t>
        <a:bodyPr/>
        <a:lstStyle/>
        <a:p>
          <a:endParaRPr lang="fr-FR" dirty="0"/>
        </a:p>
      </dgm:t>
    </dgm:pt>
    <dgm:pt modelId="{2B13F550-2C2F-4748-B209-82BE1219C211}" type="sibTrans" cxnId="{89727B39-B1D2-4966-8DFC-D297109651EB}">
      <dgm:prSet/>
      <dgm:spPr/>
      <dgm:t>
        <a:bodyPr/>
        <a:lstStyle/>
        <a:p>
          <a:endParaRPr lang="fr-FR"/>
        </a:p>
      </dgm:t>
    </dgm:pt>
    <dgm:pt modelId="{5F6E0465-AD13-4F8B-93AB-0E74D4CDE0DE}" type="parTrans" cxnId="{89727B39-B1D2-4966-8DFC-D297109651EB}">
      <dgm:prSet/>
      <dgm:spPr/>
      <dgm:t>
        <a:bodyPr/>
        <a:lstStyle/>
        <a:p>
          <a:endParaRPr lang="fr-FR"/>
        </a:p>
      </dgm:t>
    </dgm:pt>
    <dgm:pt modelId="{973416BE-67A8-4EBC-9D0F-142127E1D09B}" type="pres">
      <dgm:prSet presAssocID="{588395B4-B0C8-4FF5-AB52-177D78CAF939}" presName="Name0" presStyleCnt="0">
        <dgm:presLayoutVars>
          <dgm:dir/>
          <dgm:animLvl val="lvl"/>
          <dgm:resizeHandles val="exact"/>
        </dgm:presLayoutVars>
      </dgm:prSet>
      <dgm:spPr/>
    </dgm:pt>
    <dgm:pt modelId="{457D2A73-E2F4-469B-B50D-BF756A2D9AB7}" type="pres">
      <dgm:prSet presAssocID="{09424EBC-B15E-434D-897F-1282CDCD55DB}" presName="linNode" presStyleCnt="0"/>
      <dgm:spPr/>
    </dgm:pt>
    <dgm:pt modelId="{FBADCA52-C0F9-4E2D-A4C0-CA63F2675705}" type="pres">
      <dgm:prSet presAssocID="{09424EBC-B15E-434D-897F-1282CDCD55DB}" presName="parentText" presStyleLbl="node1" presStyleIdx="0" presStyleCnt="5">
        <dgm:presLayoutVars>
          <dgm:chMax val="1"/>
          <dgm:bulletEnabled val="1"/>
        </dgm:presLayoutVars>
      </dgm:prSet>
      <dgm:spPr/>
    </dgm:pt>
    <dgm:pt modelId="{EE6DA1A1-1397-4A72-883B-85CBB493F75E}" type="pres">
      <dgm:prSet presAssocID="{09424EBC-B15E-434D-897F-1282CDCD55DB}" presName="descendantText" presStyleLbl="alignAccFollowNode1" presStyleIdx="0" presStyleCnt="5">
        <dgm:presLayoutVars>
          <dgm:bulletEnabled val="1"/>
        </dgm:presLayoutVars>
      </dgm:prSet>
      <dgm:spPr/>
    </dgm:pt>
    <dgm:pt modelId="{B1915E2B-824A-48E1-A291-BB1B818E8285}" type="pres">
      <dgm:prSet presAssocID="{1CEA721E-9843-4E04-9FCB-D82D7606614D}" presName="sp" presStyleCnt="0"/>
      <dgm:spPr/>
    </dgm:pt>
    <dgm:pt modelId="{2F35F999-D8A1-40B7-AE6D-B9D7FC0AEA6E}" type="pres">
      <dgm:prSet presAssocID="{9CB63431-EBF0-46B9-A03A-688291F3E546}" presName="linNode" presStyleCnt="0"/>
      <dgm:spPr/>
    </dgm:pt>
    <dgm:pt modelId="{926AB592-FD19-446B-BE9B-8B7096F5308B}" type="pres">
      <dgm:prSet presAssocID="{9CB63431-EBF0-46B9-A03A-688291F3E546}" presName="parentText" presStyleLbl="node1" presStyleIdx="1" presStyleCnt="5">
        <dgm:presLayoutVars>
          <dgm:chMax val="1"/>
          <dgm:bulletEnabled val="1"/>
        </dgm:presLayoutVars>
      </dgm:prSet>
      <dgm:spPr/>
    </dgm:pt>
    <dgm:pt modelId="{C61E7F1D-966B-41C1-A07E-75C4A501EE44}" type="pres">
      <dgm:prSet presAssocID="{9CB63431-EBF0-46B9-A03A-688291F3E546}" presName="descendantText" presStyleLbl="alignAccFollowNode1" presStyleIdx="1" presStyleCnt="5">
        <dgm:presLayoutVars>
          <dgm:bulletEnabled val="1"/>
        </dgm:presLayoutVars>
      </dgm:prSet>
      <dgm:spPr/>
    </dgm:pt>
    <dgm:pt modelId="{A581F6C7-811F-449C-B178-EB5AFD354537}" type="pres">
      <dgm:prSet presAssocID="{86FE4B7B-D40A-48C8-A3E9-66BB2D5777EE}" presName="sp" presStyleCnt="0"/>
      <dgm:spPr/>
    </dgm:pt>
    <dgm:pt modelId="{47D92789-AE2C-421B-90DA-E1EFA9765E89}" type="pres">
      <dgm:prSet presAssocID="{13ED3583-B3FD-41BB-B82D-34F086DBEDCA}" presName="linNode" presStyleCnt="0"/>
      <dgm:spPr/>
    </dgm:pt>
    <dgm:pt modelId="{8C4CFDAA-221B-496E-860A-B35D74C9F269}" type="pres">
      <dgm:prSet presAssocID="{13ED3583-B3FD-41BB-B82D-34F086DBEDCA}" presName="parentText" presStyleLbl="node1" presStyleIdx="2" presStyleCnt="5">
        <dgm:presLayoutVars>
          <dgm:chMax val="1"/>
          <dgm:bulletEnabled val="1"/>
        </dgm:presLayoutVars>
      </dgm:prSet>
      <dgm:spPr/>
    </dgm:pt>
    <dgm:pt modelId="{64CDE5F2-B5E7-4895-BDB1-F9AE3A58BEAA}" type="pres">
      <dgm:prSet presAssocID="{13ED3583-B3FD-41BB-B82D-34F086DBEDCA}" presName="descendantText" presStyleLbl="alignAccFollowNode1" presStyleIdx="2" presStyleCnt="5">
        <dgm:presLayoutVars>
          <dgm:bulletEnabled val="1"/>
        </dgm:presLayoutVars>
      </dgm:prSet>
      <dgm:spPr/>
    </dgm:pt>
    <dgm:pt modelId="{66562CDD-A076-4BCA-B690-5B4188DF5811}" type="pres">
      <dgm:prSet presAssocID="{E2F0BA8F-A870-40D2-AF4E-013C0F70AD27}" presName="sp" presStyleCnt="0"/>
      <dgm:spPr/>
    </dgm:pt>
    <dgm:pt modelId="{3CCBF495-EEB8-4D24-85DB-2640242CB939}" type="pres">
      <dgm:prSet presAssocID="{B727E2F0-CE2B-48B5-AAF4-571B1F29EECB}" presName="linNode" presStyleCnt="0"/>
      <dgm:spPr/>
    </dgm:pt>
    <dgm:pt modelId="{AC430621-1EE6-4262-B041-0452987FAF29}" type="pres">
      <dgm:prSet presAssocID="{B727E2F0-CE2B-48B5-AAF4-571B1F29EECB}" presName="parentText" presStyleLbl="node1" presStyleIdx="3" presStyleCnt="5">
        <dgm:presLayoutVars>
          <dgm:chMax val="1"/>
          <dgm:bulletEnabled val="1"/>
        </dgm:presLayoutVars>
      </dgm:prSet>
      <dgm:spPr/>
    </dgm:pt>
    <dgm:pt modelId="{C65D4A2A-0A20-4BB1-A9C5-2A0DD9A7BC33}" type="pres">
      <dgm:prSet presAssocID="{B727E2F0-CE2B-48B5-AAF4-571B1F29EECB}" presName="descendantText" presStyleLbl="alignAccFollowNode1" presStyleIdx="3" presStyleCnt="5">
        <dgm:presLayoutVars>
          <dgm:bulletEnabled val="1"/>
        </dgm:presLayoutVars>
      </dgm:prSet>
      <dgm:spPr/>
    </dgm:pt>
    <dgm:pt modelId="{7412BA67-0E1A-4356-A264-9C26671F418A}" type="pres">
      <dgm:prSet presAssocID="{A533F6D8-529C-4F74-B331-E188A3416E61}" presName="sp" presStyleCnt="0"/>
      <dgm:spPr/>
    </dgm:pt>
    <dgm:pt modelId="{BA83F79C-B830-4426-9B05-EB46A6A5B031}" type="pres">
      <dgm:prSet presAssocID="{C9A01DA0-40C0-4400-8751-E78E1FFE7AC9}" presName="linNode" presStyleCnt="0"/>
      <dgm:spPr/>
    </dgm:pt>
    <dgm:pt modelId="{05CF2E8F-0097-470F-933B-4281FFB7E39C}" type="pres">
      <dgm:prSet presAssocID="{C9A01DA0-40C0-4400-8751-E78E1FFE7AC9}" presName="parentText" presStyleLbl="node1" presStyleIdx="4" presStyleCnt="5">
        <dgm:presLayoutVars>
          <dgm:chMax val="1"/>
          <dgm:bulletEnabled val="1"/>
        </dgm:presLayoutVars>
      </dgm:prSet>
      <dgm:spPr/>
    </dgm:pt>
    <dgm:pt modelId="{E4FB102D-280B-48DA-A8DF-1659A894ED4D}" type="pres">
      <dgm:prSet presAssocID="{C9A01DA0-40C0-4400-8751-E78E1FFE7AC9}" presName="descendantText" presStyleLbl="alignAccFollowNode1" presStyleIdx="4" presStyleCnt="5">
        <dgm:presLayoutVars>
          <dgm:bulletEnabled val="1"/>
        </dgm:presLayoutVars>
      </dgm:prSet>
      <dgm:spPr/>
    </dgm:pt>
  </dgm:ptLst>
  <dgm:cxnLst>
    <dgm:cxn modelId="{3762E823-F9D9-4497-9A69-9E0B067C3793}" srcId="{588395B4-B0C8-4FF5-AB52-177D78CAF939}" destId="{9CB63431-EBF0-46B9-A03A-688291F3E546}" srcOrd="1" destOrd="0" parTransId="{8DE1960A-EF93-4EA0-A570-24BAA5944A1B}" sibTransId="{86FE4B7B-D40A-48C8-A3E9-66BB2D5777EE}"/>
    <dgm:cxn modelId="{89727B39-B1D2-4966-8DFC-D297109651EB}" srcId="{09424EBC-B15E-434D-897F-1282CDCD55DB}" destId="{376FA99F-B24E-4D77-960A-232F40047739}" srcOrd="1" destOrd="0" parTransId="{5F6E0465-AD13-4F8B-93AB-0E74D4CDE0DE}" sibTransId="{2B13F550-2C2F-4748-B209-82BE1219C211}"/>
    <dgm:cxn modelId="{7F0CE75B-BAB6-4697-9EE9-D4DE4F5C2B5E}" type="presOf" srcId="{129E3053-1310-4FB0-8F2B-ADFF3AAFACD1}" destId="{C61E7F1D-966B-41C1-A07E-75C4A501EE44}" srcOrd="0" destOrd="1" presId="urn:microsoft.com/office/officeart/2005/8/layout/vList5"/>
    <dgm:cxn modelId="{6B09C066-0AD8-405B-BD42-5325E3778848}" srcId="{13ED3583-B3FD-41BB-B82D-34F086DBEDCA}" destId="{C6B2B19D-5D5D-4689-80F7-F066CD50DEC5}" srcOrd="0" destOrd="0" parTransId="{F79C6645-DEA8-4FFA-B812-3E8B4B2F4784}" sibTransId="{8E33459F-F623-4E24-9EB6-2F1EC2BE1812}"/>
    <dgm:cxn modelId="{698ECA53-7A31-4102-9B43-F1D1D35082B0}" srcId="{588395B4-B0C8-4FF5-AB52-177D78CAF939}" destId="{13ED3583-B3FD-41BB-B82D-34F086DBEDCA}" srcOrd="2" destOrd="0" parTransId="{18B57155-7761-47FA-9A28-E0EA22222138}" sibTransId="{E2F0BA8F-A870-40D2-AF4E-013C0F70AD27}"/>
    <dgm:cxn modelId="{8F6B3476-0245-48E4-815A-09CAA29342EE}" type="presOf" srcId="{2801E662-F668-46F9-ABC8-1C4ECEB19AF4}" destId="{E4FB102D-280B-48DA-A8DF-1659A894ED4D}" srcOrd="0" destOrd="0" presId="urn:microsoft.com/office/officeart/2005/8/layout/vList5"/>
    <dgm:cxn modelId="{EED85057-AA1A-4013-BD96-591BCBE089DB}" type="presOf" srcId="{376FA99F-B24E-4D77-960A-232F40047739}" destId="{EE6DA1A1-1397-4A72-883B-85CBB493F75E}" srcOrd="0" destOrd="1" presId="urn:microsoft.com/office/officeart/2005/8/layout/vList5"/>
    <dgm:cxn modelId="{DC3C975A-3969-4ED6-9754-6F62D8857ED1}" srcId="{09424EBC-B15E-434D-897F-1282CDCD55DB}" destId="{EE8B5015-C0DA-4717-90EA-9EEF298D2031}" srcOrd="0" destOrd="0" parTransId="{EEABBFBC-D417-42AC-814A-264E6214B090}" sibTransId="{2AF3373A-8742-4A50-AF26-D6CAC10D86C7}"/>
    <dgm:cxn modelId="{09E3DB82-EED3-4597-9387-5D362BDE9EF1}" type="presOf" srcId="{23DDB024-CA4F-40FA-B793-8EE11488FF7E}" destId="{C65D4A2A-0A20-4BB1-A9C5-2A0DD9A7BC33}" srcOrd="0" destOrd="0" presId="urn:microsoft.com/office/officeart/2005/8/layout/vList5"/>
    <dgm:cxn modelId="{C65E0588-BA03-4BCF-908D-3807ED8EF85C}" type="presOf" srcId="{0DC065EA-C7AB-4619-BB2A-9314211E7526}" destId="{C61E7F1D-966B-41C1-A07E-75C4A501EE44}" srcOrd="0" destOrd="0" presId="urn:microsoft.com/office/officeart/2005/8/layout/vList5"/>
    <dgm:cxn modelId="{186C8399-D9A1-4BAE-9526-C87425AB0702}" type="presOf" srcId="{13ED3583-B3FD-41BB-B82D-34F086DBEDCA}" destId="{8C4CFDAA-221B-496E-860A-B35D74C9F269}" srcOrd="0" destOrd="0" presId="urn:microsoft.com/office/officeart/2005/8/layout/vList5"/>
    <dgm:cxn modelId="{D31F87A7-C80A-42D0-84CB-3191F8A5B8A8}" srcId="{B727E2F0-CE2B-48B5-AAF4-571B1F29EECB}" destId="{23DDB024-CA4F-40FA-B793-8EE11488FF7E}" srcOrd="0" destOrd="0" parTransId="{04731E8F-D52A-4618-812B-11CA2C3B3CBB}" sibTransId="{F89D7DE6-F018-4588-A2B1-DA971B30FB44}"/>
    <dgm:cxn modelId="{5EDE66C5-00AC-4FD8-9696-9511604EEF91}" type="presOf" srcId="{9CB63431-EBF0-46B9-A03A-688291F3E546}" destId="{926AB592-FD19-446B-BE9B-8B7096F5308B}" srcOrd="0" destOrd="0" presId="urn:microsoft.com/office/officeart/2005/8/layout/vList5"/>
    <dgm:cxn modelId="{6E5F5CCB-8D71-408F-9910-D6FA46F7A7CB}" srcId="{C9A01DA0-40C0-4400-8751-E78E1FFE7AC9}" destId="{2801E662-F668-46F9-ABC8-1C4ECEB19AF4}" srcOrd="0" destOrd="0" parTransId="{AA0574B9-2501-44B1-88DF-1BD8D0895A44}" sibTransId="{F7F72225-9727-4364-BA84-62CB193157C9}"/>
    <dgm:cxn modelId="{1989D0D5-E90A-4D3F-AC9C-D16D45A6EA84}" srcId="{588395B4-B0C8-4FF5-AB52-177D78CAF939}" destId="{09424EBC-B15E-434D-897F-1282CDCD55DB}" srcOrd="0" destOrd="0" parTransId="{4EBE9983-9DAB-41A8-BEE1-2EA1AED42E0C}" sibTransId="{1CEA721E-9843-4E04-9FCB-D82D7606614D}"/>
    <dgm:cxn modelId="{2D3219DA-B792-4049-9656-44537EE4D41B}" srcId="{588395B4-B0C8-4FF5-AB52-177D78CAF939}" destId="{C9A01DA0-40C0-4400-8751-E78E1FFE7AC9}" srcOrd="4" destOrd="0" parTransId="{7014BE96-4A9A-4F18-9FAB-ED2394262FC1}" sibTransId="{302C313A-A748-4B49-B580-BBFC4401B0BF}"/>
    <dgm:cxn modelId="{CC421EDC-01F1-4730-A681-387E9C0CF795}" type="presOf" srcId="{09424EBC-B15E-434D-897F-1282CDCD55DB}" destId="{FBADCA52-C0F9-4E2D-A4C0-CA63F2675705}" srcOrd="0" destOrd="0" presId="urn:microsoft.com/office/officeart/2005/8/layout/vList5"/>
    <dgm:cxn modelId="{528C41E0-372D-4B0E-A638-BC3CAF8A4B44}" srcId="{588395B4-B0C8-4FF5-AB52-177D78CAF939}" destId="{B727E2F0-CE2B-48B5-AAF4-571B1F29EECB}" srcOrd="3" destOrd="0" parTransId="{11E2B540-4A92-4627-A084-6188CC0420AD}" sibTransId="{A533F6D8-529C-4F74-B331-E188A3416E61}"/>
    <dgm:cxn modelId="{95C74FE1-3BEB-435B-9A9C-A64BF5979684}" srcId="{9CB63431-EBF0-46B9-A03A-688291F3E546}" destId="{0DC065EA-C7AB-4619-BB2A-9314211E7526}" srcOrd="0" destOrd="0" parTransId="{5E12DC52-F59E-481C-9C1F-83A4E75D7C7F}" sibTransId="{BD415458-497E-4F2C-AB36-655D2396B132}"/>
    <dgm:cxn modelId="{667BE5E8-D31E-4E9F-9F95-CB2D215DC676}" type="presOf" srcId="{C9A01DA0-40C0-4400-8751-E78E1FFE7AC9}" destId="{05CF2E8F-0097-470F-933B-4281FFB7E39C}" srcOrd="0" destOrd="0" presId="urn:microsoft.com/office/officeart/2005/8/layout/vList5"/>
    <dgm:cxn modelId="{F018E9EB-DF7F-475D-BDBC-DE68C2CA3CC1}" type="presOf" srcId="{B727E2F0-CE2B-48B5-AAF4-571B1F29EECB}" destId="{AC430621-1EE6-4262-B041-0452987FAF29}" srcOrd="0" destOrd="0" presId="urn:microsoft.com/office/officeart/2005/8/layout/vList5"/>
    <dgm:cxn modelId="{977A0EEE-AA35-42D4-87A2-4C23940A0954}" srcId="{9CB63431-EBF0-46B9-A03A-688291F3E546}" destId="{129E3053-1310-4FB0-8F2B-ADFF3AAFACD1}" srcOrd="1" destOrd="0" parTransId="{7182EA01-4981-4D70-ADDF-77C979380634}" sibTransId="{391EBA32-290F-4275-9C97-3F175F5623D9}"/>
    <dgm:cxn modelId="{5F3C43F5-322A-43D5-9355-26A24F88B8F3}" type="presOf" srcId="{C6B2B19D-5D5D-4689-80F7-F066CD50DEC5}" destId="{64CDE5F2-B5E7-4895-BDB1-F9AE3A58BEAA}" srcOrd="0" destOrd="0" presId="urn:microsoft.com/office/officeart/2005/8/layout/vList5"/>
    <dgm:cxn modelId="{1ABBADF5-DE26-4013-8E17-F201C52A8B5A}" type="presOf" srcId="{EE8B5015-C0DA-4717-90EA-9EEF298D2031}" destId="{EE6DA1A1-1397-4A72-883B-85CBB493F75E}" srcOrd="0" destOrd="0" presId="urn:microsoft.com/office/officeart/2005/8/layout/vList5"/>
    <dgm:cxn modelId="{62FFC1FA-640C-434F-9560-AEFDE99B97B3}" type="presOf" srcId="{588395B4-B0C8-4FF5-AB52-177D78CAF939}" destId="{973416BE-67A8-4EBC-9D0F-142127E1D09B}" srcOrd="0" destOrd="0" presId="urn:microsoft.com/office/officeart/2005/8/layout/vList5"/>
    <dgm:cxn modelId="{1C7EE9CC-D7EE-4879-AA2E-DD82E11532EB}" type="presParOf" srcId="{973416BE-67A8-4EBC-9D0F-142127E1D09B}" destId="{457D2A73-E2F4-469B-B50D-BF756A2D9AB7}" srcOrd="0" destOrd="0" presId="urn:microsoft.com/office/officeart/2005/8/layout/vList5"/>
    <dgm:cxn modelId="{2811E9A9-916D-469A-B799-36EA86C3CDD7}" type="presParOf" srcId="{457D2A73-E2F4-469B-B50D-BF756A2D9AB7}" destId="{FBADCA52-C0F9-4E2D-A4C0-CA63F2675705}" srcOrd="0" destOrd="0" presId="urn:microsoft.com/office/officeart/2005/8/layout/vList5"/>
    <dgm:cxn modelId="{FC6AA9CF-EDCC-41B4-8312-D890BF1A8EFC}" type="presParOf" srcId="{457D2A73-E2F4-469B-B50D-BF756A2D9AB7}" destId="{EE6DA1A1-1397-4A72-883B-85CBB493F75E}" srcOrd="1" destOrd="0" presId="urn:microsoft.com/office/officeart/2005/8/layout/vList5"/>
    <dgm:cxn modelId="{553E8592-211A-48B6-8481-A7332F831BA3}" type="presParOf" srcId="{973416BE-67A8-4EBC-9D0F-142127E1D09B}" destId="{B1915E2B-824A-48E1-A291-BB1B818E8285}" srcOrd="1" destOrd="0" presId="urn:microsoft.com/office/officeart/2005/8/layout/vList5"/>
    <dgm:cxn modelId="{2FEB3610-453B-4DE5-9CBB-DB7E8E94919B}" type="presParOf" srcId="{973416BE-67A8-4EBC-9D0F-142127E1D09B}" destId="{2F35F999-D8A1-40B7-AE6D-B9D7FC0AEA6E}" srcOrd="2" destOrd="0" presId="urn:microsoft.com/office/officeart/2005/8/layout/vList5"/>
    <dgm:cxn modelId="{1C5633EC-A3DB-4572-8A02-094D02FD58E2}" type="presParOf" srcId="{2F35F999-D8A1-40B7-AE6D-B9D7FC0AEA6E}" destId="{926AB592-FD19-446B-BE9B-8B7096F5308B}" srcOrd="0" destOrd="0" presId="urn:microsoft.com/office/officeart/2005/8/layout/vList5"/>
    <dgm:cxn modelId="{F8685639-EDCB-4045-A16C-12227D6F7A59}" type="presParOf" srcId="{2F35F999-D8A1-40B7-AE6D-B9D7FC0AEA6E}" destId="{C61E7F1D-966B-41C1-A07E-75C4A501EE44}" srcOrd="1" destOrd="0" presId="urn:microsoft.com/office/officeart/2005/8/layout/vList5"/>
    <dgm:cxn modelId="{79D2670D-D2E4-4618-923A-0ADECB22181A}" type="presParOf" srcId="{973416BE-67A8-4EBC-9D0F-142127E1D09B}" destId="{A581F6C7-811F-449C-B178-EB5AFD354537}" srcOrd="3" destOrd="0" presId="urn:microsoft.com/office/officeart/2005/8/layout/vList5"/>
    <dgm:cxn modelId="{C902519E-D0DC-4EDB-824D-1A35D2FC564D}" type="presParOf" srcId="{973416BE-67A8-4EBC-9D0F-142127E1D09B}" destId="{47D92789-AE2C-421B-90DA-E1EFA9765E89}" srcOrd="4" destOrd="0" presId="urn:microsoft.com/office/officeart/2005/8/layout/vList5"/>
    <dgm:cxn modelId="{1270E658-7831-41BD-A02D-CCAFE7E71213}" type="presParOf" srcId="{47D92789-AE2C-421B-90DA-E1EFA9765E89}" destId="{8C4CFDAA-221B-496E-860A-B35D74C9F269}" srcOrd="0" destOrd="0" presId="urn:microsoft.com/office/officeart/2005/8/layout/vList5"/>
    <dgm:cxn modelId="{17CCD945-8E44-4F9D-805C-FADF68732597}" type="presParOf" srcId="{47D92789-AE2C-421B-90DA-E1EFA9765E89}" destId="{64CDE5F2-B5E7-4895-BDB1-F9AE3A58BEAA}" srcOrd="1" destOrd="0" presId="urn:microsoft.com/office/officeart/2005/8/layout/vList5"/>
    <dgm:cxn modelId="{E581333E-B38A-4CC1-B930-7EAB03A77DD4}" type="presParOf" srcId="{973416BE-67A8-4EBC-9D0F-142127E1D09B}" destId="{66562CDD-A076-4BCA-B690-5B4188DF5811}" srcOrd="5" destOrd="0" presId="urn:microsoft.com/office/officeart/2005/8/layout/vList5"/>
    <dgm:cxn modelId="{88A3963B-77A7-44B4-8EAD-93508F05FA66}" type="presParOf" srcId="{973416BE-67A8-4EBC-9D0F-142127E1D09B}" destId="{3CCBF495-EEB8-4D24-85DB-2640242CB939}" srcOrd="6" destOrd="0" presId="urn:microsoft.com/office/officeart/2005/8/layout/vList5"/>
    <dgm:cxn modelId="{EF16128F-F59D-4A55-869F-C49651EA7DA1}" type="presParOf" srcId="{3CCBF495-EEB8-4D24-85DB-2640242CB939}" destId="{AC430621-1EE6-4262-B041-0452987FAF29}" srcOrd="0" destOrd="0" presId="urn:microsoft.com/office/officeart/2005/8/layout/vList5"/>
    <dgm:cxn modelId="{76BF4C14-63C7-49B1-87C6-8E212D5A1FF3}" type="presParOf" srcId="{3CCBF495-EEB8-4D24-85DB-2640242CB939}" destId="{C65D4A2A-0A20-4BB1-A9C5-2A0DD9A7BC33}" srcOrd="1" destOrd="0" presId="urn:microsoft.com/office/officeart/2005/8/layout/vList5"/>
    <dgm:cxn modelId="{3721FBD4-D16A-4F45-9EB7-004FCBCDA4EC}" type="presParOf" srcId="{973416BE-67A8-4EBC-9D0F-142127E1D09B}" destId="{7412BA67-0E1A-4356-A264-9C26671F418A}" srcOrd="7" destOrd="0" presId="urn:microsoft.com/office/officeart/2005/8/layout/vList5"/>
    <dgm:cxn modelId="{47CB6C32-B4A1-48DB-8D8D-8F723B28E61C}" type="presParOf" srcId="{973416BE-67A8-4EBC-9D0F-142127E1D09B}" destId="{BA83F79C-B830-4426-9B05-EB46A6A5B031}" srcOrd="8" destOrd="0" presId="urn:microsoft.com/office/officeart/2005/8/layout/vList5"/>
    <dgm:cxn modelId="{33BA3C01-5512-4E70-8797-811BB2EC8561}" type="presParOf" srcId="{BA83F79C-B830-4426-9B05-EB46A6A5B031}" destId="{05CF2E8F-0097-470F-933B-4281FFB7E39C}" srcOrd="0" destOrd="0" presId="urn:microsoft.com/office/officeart/2005/8/layout/vList5"/>
    <dgm:cxn modelId="{71FD1D74-4FC2-4A58-A329-C64C2B76DCAB}" type="presParOf" srcId="{BA83F79C-B830-4426-9B05-EB46A6A5B031}" destId="{E4FB102D-280B-48DA-A8DF-1659A894ED4D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88395B4-B0C8-4FF5-AB52-177D78CAF939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09424EBC-B15E-434D-897F-1282CDCD55DB}">
      <dgm:prSet phldrT="[Texte]"/>
      <dgm:spPr/>
      <dgm:t>
        <a:bodyPr/>
        <a:lstStyle/>
        <a:p>
          <a:r>
            <a:rPr lang="fr-FR" dirty="0"/>
            <a:t>Juridique</a:t>
          </a:r>
        </a:p>
      </dgm:t>
    </dgm:pt>
    <dgm:pt modelId="{4EBE9983-9DAB-41A8-BEE1-2EA1AED42E0C}" type="parTrans" cxnId="{1989D0D5-E90A-4D3F-AC9C-D16D45A6EA84}">
      <dgm:prSet/>
      <dgm:spPr/>
      <dgm:t>
        <a:bodyPr/>
        <a:lstStyle/>
        <a:p>
          <a:endParaRPr lang="fr-FR"/>
        </a:p>
      </dgm:t>
    </dgm:pt>
    <dgm:pt modelId="{1CEA721E-9843-4E04-9FCB-D82D7606614D}" type="sibTrans" cxnId="{1989D0D5-E90A-4D3F-AC9C-D16D45A6EA84}">
      <dgm:prSet/>
      <dgm:spPr/>
      <dgm:t>
        <a:bodyPr/>
        <a:lstStyle/>
        <a:p>
          <a:endParaRPr lang="fr-FR"/>
        </a:p>
      </dgm:t>
    </dgm:pt>
    <dgm:pt modelId="{EE8B5015-C0DA-4717-90EA-9EEF298D2031}">
      <dgm:prSet phldrT="[Texte]"/>
      <dgm:spPr/>
      <dgm:t>
        <a:bodyPr/>
        <a:lstStyle/>
        <a:p>
          <a:r>
            <a:rPr lang="fr-FR" dirty="0"/>
            <a:t>Quiz </a:t>
          </a:r>
        </a:p>
      </dgm:t>
    </dgm:pt>
    <dgm:pt modelId="{EEABBFBC-D417-42AC-814A-264E6214B090}" type="parTrans" cxnId="{DC3C975A-3969-4ED6-9754-6F62D8857ED1}">
      <dgm:prSet/>
      <dgm:spPr/>
      <dgm:t>
        <a:bodyPr/>
        <a:lstStyle/>
        <a:p>
          <a:endParaRPr lang="fr-FR"/>
        </a:p>
      </dgm:t>
    </dgm:pt>
    <dgm:pt modelId="{2AF3373A-8742-4A50-AF26-D6CAC10D86C7}" type="sibTrans" cxnId="{DC3C975A-3969-4ED6-9754-6F62D8857ED1}">
      <dgm:prSet/>
      <dgm:spPr/>
      <dgm:t>
        <a:bodyPr/>
        <a:lstStyle/>
        <a:p>
          <a:endParaRPr lang="fr-FR"/>
        </a:p>
      </dgm:t>
    </dgm:pt>
    <dgm:pt modelId="{9CB63431-EBF0-46B9-A03A-688291F3E546}">
      <dgm:prSet phldrT="[Texte]"/>
      <dgm:spPr/>
      <dgm:t>
        <a:bodyPr/>
        <a:lstStyle/>
        <a:p>
          <a:r>
            <a:rPr lang="fr-FR" dirty="0"/>
            <a:t>Surveillance</a:t>
          </a:r>
        </a:p>
      </dgm:t>
    </dgm:pt>
    <dgm:pt modelId="{8DE1960A-EF93-4EA0-A570-24BAA5944A1B}" type="parTrans" cxnId="{3762E823-F9D9-4497-9A69-9E0B067C3793}">
      <dgm:prSet/>
      <dgm:spPr/>
      <dgm:t>
        <a:bodyPr/>
        <a:lstStyle/>
        <a:p>
          <a:endParaRPr lang="fr-FR"/>
        </a:p>
      </dgm:t>
    </dgm:pt>
    <dgm:pt modelId="{86FE4B7B-D40A-48C8-A3E9-66BB2D5777EE}" type="sibTrans" cxnId="{3762E823-F9D9-4497-9A69-9E0B067C3793}">
      <dgm:prSet/>
      <dgm:spPr/>
      <dgm:t>
        <a:bodyPr/>
        <a:lstStyle/>
        <a:p>
          <a:endParaRPr lang="fr-FR"/>
        </a:p>
      </dgm:t>
    </dgm:pt>
    <dgm:pt modelId="{0DC065EA-C7AB-4619-BB2A-9314211E7526}">
      <dgm:prSet phldrT="[Texte]"/>
      <dgm:spPr/>
      <dgm:t>
        <a:bodyPr/>
        <a:lstStyle/>
        <a:p>
          <a:r>
            <a:rPr lang="fr-FR" dirty="0"/>
            <a:t>Simulation  prise en main PC sur plateau technique</a:t>
          </a:r>
        </a:p>
      </dgm:t>
    </dgm:pt>
    <dgm:pt modelId="{5E12DC52-F59E-481C-9C1F-83A4E75D7C7F}" type="parTrans" cxnId="{95C74FE1-3BEB-435B-9A9C-A64BF5979684}">
      <dgm:prSet/>
      <dgm:spPr/>
      <dgm:t>
        <a:bodyPr/>
        <a:lstStyle/>
        <a:p>
          <a:endParaRPr lang="fr-FR"/>
        </a:p>
      </dgm:t>
    </dgm:pt>
    <dgm:pt modelId="{BD415458-497E-4F2C-AB36-655D2396B132}" type="sibTrans" cxnId="{95C74FE1-3BEB-435B-9A9C-A64BF5979684}">
      <dgm:prSet/>
      <dgm:spPr/>
      <dgm:t>
        <a:bodyPr/>
        <a:lstStyle/>
        <a:p>
          <a:endParaRPr lang="fr-FR"/>
        </a:p>
      </dgm:t>
    </dgm:pt>
    <dgm:pt modelId="{13ED3583-B3FD-41BB-B82D-34F086DBEDCA}">
      <dgm:prSet phldrT="[Texte]"/>
      <dgm:spPr/>
      <dgm:t>
        <a:bodyPr/>
        <a:lstStyle/>
        <a:p>
          <a:pPr algn="ctr"/>
          <a:r>
            <a:rPr lang="fr-FR" dirty="0"/>
            <a:t>Surveillance</a:t>
          </a:r>
        </a:p>
        <a:p>
          <a:pPr algn="ctr"/>
          <a:r>
            <a:rPr lang="fr-FR" dirty="0"/>
            <a:t>Ronde</a:t>
          </a:r>
        </a:p>
      </dgm:t>
    </dgm:pt>
    <dgm:pt modelId="{18B57155-7761-47FA-9A28-E0EA22222138}" type="parTrans" cxnId="{698ECA53-7A31-4102-9B43-F1D1D35082B0}">
      <dgm:prSet/>
      <dgm:spPr/>
      <dgm:t>
        <a:bodyPr/>
        <a:lstStyle/>
        <a:p>
          <a:endParaRPr lang="fr-FR"/>
        </a:p>
      </dgm:t>
    </dgm:pt>
    <dgm:pt modelId="{E2F0BA8F-A870-40D2-AF4E-013C0F70AD27}" type="sibTrans" cxnId="{698ECA53-7A31-4102-9B43-F1D1D35082B0}">
      <dgm:prSet/>
      <dgm:spPr/>
      <dgm:t>
        <a:bodyPr/>
        <a:lstStyle/>
        <a:p>
          <a:endParaRPr lang="fr-FR"/>
        </a:p>
      </dgm:t>
    </dgm:pt>
    <dgm:pt modelId="{C6B2B19D-5D5D-4689-80F7-F066CD50DEC5}">
      <dgm:prSet phldrT="[Texte]"/>
      <dgm:spPr/>
      <dgm:t>
        <a:bodyPr/>
        <a:lstStyle/>
        <a:p>
          <a:pPr algn="l"/>
          <a:r>
            <a:rPr lang="fr-FR" dirty="0"/>
            <a:t>Ronde  – durée 30 mn</a:t>
          </a:r>
        </a:p>
      </dgm:t>
    </dgm:pt>
    <dgm:pt modelId="{F79C6645-DEA8-4FFA-B812-3E8B4B2F4784}" type="parTrans" cxnId="{6B09C066-0AD8-405B-BD42-5325E3778848}">
      <dgm:prSet/>
      <dgm:spPr/>
      <dgm:t>
        <a:bodyPr/>
        <a:lstStyle/>
        <a:p>
          <a:endParaRPr lang="fr-FR"/>
        </a:p>
      </dgm:t>
    </dgm:pt>
    <dgm:pt modelId="{8E33459F-F623-4E24-9EB6-2F1EC2BE1812}" type="sibTrans" cxnId="{6B09C066-0AD8-405B-BD42-5325E3778848}">
      <dgm:prSet/>
      <dgm:spPr/>
      <dgm:t>
        <a:bodyPr/>
        <a:lstStyle/>
        <a:p>
          <a:endParaRPr lang="fr-FR"/>
        </a:p>
      </dgm:t>
    </dgm:pt>
    <dgm:pt modelId="{B727E2F0-CE2B-48B5-AAF4-571B1F29EECB}">
      <dgm:prSet/>
      <dgm:spPr/>
      <dgm:t>
        <a:bodyPr/>
        <a:lstStyle/>
        <a:p>
          <a:r>
            <a:rPr lang="fr-FR" dirty="0"/>
            <a:t>Surveillance</a:t>
          </a:r>
        </a:p>
        <a:p>
          <a:r>
            <a:rPr lang="fr-FR" dirty="0"/>
            <a:t>Main courante et remontée d’incident</a:t>
          </a:r>
        </a:p>
      </dgm:t>
    </dgm:pt>
    <dgm:pt modelId="{11E2B540-4A92-4627-A084-6188CC0420AD}" type="parTrans" cxnId="{528C41E0-372D-4B0E-A638-BC3CAF8A4B44}">
      <dgm:prSet/>
      <dgm:spPr/>
      <dgm:t>
        <a:bodyPr/>
        <a:lstStyle/>
        <a:p>
          <a:endParaRPr lang="fr-FR"/>
        </a:p>
      </dgm:t>
    </dgm:pt>
    <dgm:pt modelId="{A533F6D8-529C-4F74-B331-E188A3416E61}" type="sibTrans" cxnId="{528C41E0-372D-4B0E-A638-BC3CAF8A4B44}">
      <dgm:prSet/>
      <dgm:spPr/>
      <dgm:t>
        <a:bodyPr/>
        <a:lstStyle/>
        <a:p>
          <a:endParaRPr lang="fr-FR"/>
        </a:p>
      </dgm:t>
    </dgm:pt>
    <dgm:pt modelId="{23DDB024-CA4F-40FA-B793-8EE11488FF7E}">
      <dgm:prSet/>
      <dgm:spPr/>
      <dgm:t>
        <a:bodyPr/>
        <a:lstStyle/>
        <a:p>
          <a:r>
            <a:rPr lang="fr-FR" dirty="0"/>
            <a:t>Etudes de cas</a:t>
          </a:r>
        </a:p>
      </dgm:t>
    </dgm:pt>
    <dgm:pt modelId="{04731E8F-D52A-4618-812B-11CA2C3B3CBB}" type="parTrans" cxnId="{D31F87A7-C80A-42D0-84CB-3191F8A5B8A8}">
      <dgm:prSet/>
      <dgm:spPr/>
      <dgm:t>
        <a:bodyPr/>
        <a:lstStyle/>
        <a:p>
          <a:endParaRPr lang="fr-FR"/>
        </a:p>
      </dgm:t>
    </dgm:pt>
    <dgm:pt modelId="{F89D7DE6-F018-4588-A2B1-DA971B30FB44}" type="sibTrans" cxnId="{D31F87A7-C80A-42D0-84CB-3191F8A5B8A8}">
      <dgm:prSet/>
      <dgm:spPr/>
      <dgm:t>
        <a:bodyPr/>
        <a:lstStyle/>
        <a:p>
          <a:endParaRPr lang="fr-FR"/>
        </a:p>
      </dgm:t>
    </dgm:pt>
    <dgm:pt modelId="{686E9E65-A794-44C2-951F-DE7A8F8EF9F7}">
      <dgm:prSet phldrT="[Texte]"/>
      <dgm:spPr/>
      <dgm:t>
        <a:bodyPr/>
        <a:lstStyle/>
        <a:p>
          <a:r>
            <a:rPr lang="fr-FR" dirty="0"/>
            <a:t>J3 – durée : 30 mn</a:t>
          </a:r>
        </a:p>
      </dgm:t>
    </dgm:pt>
    <dgm:pt modelId="{4D8B5093-7B31-41E9-AA49-B03C89D8EAFC}" type="parTrans" cxnId="{00488A3F-96FB-456C-8588-9C01860312DC}">
      <dgm:prSet/>
      <dgm:spPr/>
      <dgm:t>
        <a:bodyPr/>
        <a:lstStyle/>
        <a:p>
          <a:endParaRPr lang="fr-FR"/>
        </a:p>
      </dgm:t>
    </dgm:pt>
    <dgm:pt modelId="{0F4CE06B-59A2-4688-AD77-71EDD73CEB17}" type="sibTrans" cxnId="{00488A3F-96FB-456C-8588-9C01860312DC}">
      <dgm:prSet/>
      <dgm:spPr/>
      <dgm:t>
        <a:bodyPr/>
        <a:lstStyle/>
        <a:p>
          <a:endParaRPr lang="fr-FR"/>
        </a:p>
      </dgm:t>
    </dgm:pt>
    <dgm:pt modelId="{176937D7-9115-4532-9ADD-6C4D6C2389D6}">
      <dgm:prSet phldrT="[Texte]"/>
      <dgm:spPr/>
      <dgm:t>
        <a:bodyPr/>
        <a:lstStyle/>
        <a:p>
          <a:r>
            <a:rPr lang="fr-FR" dirty="0"/>
            <a:t>J13  - durée 45 mn</a:t>
          </a:r>
        </a:p>
      </dgm:t>
    </dgm:pt>
    <dgm:pt modelId="{7F82C86C-089F-43DC-94AE-A2F9DE88DD71}" type="parTrans" cxnId="{2D0F3C91-DFA1-4FC7-8B7F-ADDBD4A4BFAA}">
      <dgm:prSet/>
      <dgm:spPr/>
      <dgm:t>
        <a:bodyPr/>
        <a:lstStyle/>
        <a:p>
          <a:endParaRPr lang="fr-FR"/>
        </a:p>
      </dgm:t>
    </dgm:pt>
    <dgm:pt modelId="{8B913E8F-61BD-475C-A799-B08E8C24440F}" type="sibTrans" cxnId="{2D0F3C91-DFA1-4FC7-8B7F-ADDBD4A4BFAA}">
      <dgm:prSet/>
      <dgm:spPr/>
      <dgm:t>
        <a:bodyPr/>
        <a:lstStyle/>
        <a:p>
          <a:endParaRPr lang="fr-FR"/>
        </a:p>
      </dgm:t>
    </dgm:pt>
    <dgm:pt modelId="{987B3A63-0D97-48B1-816D-A95BCF514947}">
      <dgm:prSet phldrT="[Texte]"/>
      <dgm:spPr/>
      <dgm:t>
        <a:bodyPr/>
        <a:lstStyle/>
        <a:p>
          <a:pPr algn="l"/>
          <a:r>
            <a:rPr lang="fr-FR" dirty="0" err="1"/>
            <a:t>Sérious</a:t>
          </a:r>
          <a:r>
            <a:rPr lang="fr-FR" dirty="0"/>
            <a:t> Game – durée : 45 mn</a:t>
          </a:r>
        </a:p>
      </dgm:t>
    </dgm:pt>
    <dgm:pt modelId="{FB0DA3FF-A8B6-448E-ADCD-E2E35D2202B1}" type="parTrans" cxnId="{62A33662-6AC9-455B-B503-923778388DBD}">
      <dgm:prSet/>
      <dgm:spPr/>
      <dgm:t>
        <a:bodyPr/>
        <a:lstStyle/>
        <a:p>
          <a:endParaRPr lang="fr-FR"/>
        </a:p>
      </dgm:t>
    </dgm:pt>
    <dgm:pt modelId="{2B9787A4-698E-4E80-8B87-F99C5F36F5BB}" type="sibTrans" cxnId="{62A33662-6AC9-455B-B503-923778388DBD}">
      <dgm:prSet/>
      <dgm:spPr/>
      <dgm:t>
        <a:bodyPr/>
        <a:lstStyle/>
        <a:p>
          <a:endParaRPr lang="fr-FR"/>
        </a:p>
      </dgm:t>
    </dgm:pt>
    <dgm:pt modelId="{0D5123A3-ED07-4E0B-9628-335AC3F0E7A3}">
      <dgm:prSet/>
      <dgm:spPr/>
      <dgm:t>
        <a:bodyPr/>
        <a:lstStyle/>
        <a:p>
          <a:r>
            <a:rPr lang="fr-FR" dirty="0"/>
            <a:t>J10 durée : 1h30</a:t>
          </a:r>
        </a:p>
      </dgm:t>
    </dgm:pt>
    <dgm:pt modelId="{F220903C-84D1-4CDA-BCE4-C2BDBD1BEAF7}" type="parTrans" cxnId="{A567C190-4D4F-4F71-A318-C9668C0C8080}">
      <dgm:prSet/>
      <dgm:spPr/>
      <dgm:t>
        <a:bodyPr/>
        <a:lstStyle/>
        <a:p>
          <a:endParaRPr lang="fr-FR"/>
        </a:p>
      </dgm:t>
    </dgm:pt>
    <dgm:pt modelId="{6DFBEA36-777B-4478-A035-80DDC038C0B7}" type="sibTrans" cxnId="{A567C190-4D4F-4F71-A318-C9668C0C8080}">
      <dgm:prSet/>
      <dgm:spPr/>
      <dgm:t>
        <a:bodyPr/>
        <a:lstStyle/>
        <a:p>
          <a:endParaRPr lang="fr-FR"/>
        </a:p>
      </dgm:t>
    </dgm:pt>
    <dgm:pt modelId="{EB8597D3-AB1E-4155-A34D-9414368F4DC8}">
      <dgm:prSet phldrT="[Texte]"/>
      <dgm:spPr/>
      <dgm:t>
        <a:bodyPr/>
        <a:lstStyle/>
        <a:p>
          <a:pPr algn="l"/>
          <a:r>
            <a:rPr lang="fr-FR" dirty="0"/>
            <a:t> J16</a:t>
          </a:r>
        </a:p>
      </dgm:t>
    </dgm:pt>
    <dgm:pt modelId="{7FCDC2FA-BBAD-4092-9FEE-E565785ED4B9}" type="parTrans" cxnId="{F72A3BD3-11D0-454B-A464-F8CDE1201E7F}">
      <dgm:prSet/>
      <dgm:spPr/>
      <dgm:t>
        <a:bodyPr/>
        <a:lstStyle/>
        <a:p>
          <a:endParaRPr lang="fr-FR"/>
        </a:p>
      </dgm:t>
    </dgm:pt>
    <dgm:pt modelId="{8BEF0EEB-F3B4-40AF-84E3-B2C594F5D58C}" type="sibTrans" cxnId="{F72A3BD3-11D0-454B-A464-F8CDE1201E7F}">
      <dgm:prSet/>
      <dgm:spPr/>
      <dgm:t>
        <a:bodyPr/>
        <a:lstStyle/>
        <a:p>
          <a:endParaRPr lang="fr-FR"/>
        </a:p>
      </dgm:t>
    </dgm:pt>
    <dgm:pt modelId="{973416BE-67A8-4EBC-9D0F-142127E1D09B}" type="pres">
      <dgm:prSet presAssocID="{588395B4-B0C8-4FF5-AB52-177D78CAF939}" presName="Name0" presStyleCnt="0">
        <dgm:presLayoutVars>
          <dgm:dir/>
          <dgm:animLvl val="lvl"/>
          <dgm:resizeHandles val="exact"/>
        </dgm:presLayoutVars>
      </dgm:prSet>
      <dgm:spPr/>
    </dgm:pt>
    <dgm:pt modelId="{457D2A73-E2F4-469B-B50D-BF756A2D9AB7}" type="pres">
      <dgm:prSet presAssocID="{09424EBC-B15E-434D-897F-1282CDCD55DB}" presName="linNode" presStyleCnt="0"/>
      <dgm:spPr/>
    </dgm:pt>
    <dgm:pt modelId="{FBADCA52-C0F9-4E2D-A4C0-CA63F2675705}" type="pres">
      <dgm:prSet presAssocID="{09424EBC-B15E-434D-897F-1282CDCD55DB}" presName="parentText" presStyleLbl="node1" presStyleIdx="0" presStyleCnt="4">
        <dgm:presLayoutVars>
          <dgm:chMax val="1"/>
          <dgm:bulletEnabled val="1"/>
        </dgm:presLayoutVars>
      </dgm:prSet>
      <dgm:spPr/>
    </dgm:pt>
    <dgm:pt modelId="{EE6DA1A1-1397-4A72-883B-85CBB493F75E}" type="pres">
      <dgm:prSet presAssocID="{09424EBC-B15E-434D-897F-1282CDCD55DB}" presName="descendantText" presStyleLbl="alignAccFollowNode1" presStyleIdx="0" presStyleCnt="4">
        <dgm:presLayoutVars>
          <dgm:bulletEnabled val="1"/>
        </dgm:presLayoutVars>
      </dgm:prSet>
      <dgm:spPr/>
    </dgm:pt>
    <dgm:pt modelId="{B1915E2B-824A-48E1-A291-BB1B818E8285}" type="pres">
      <dgm:prSet presAssocID="{1CEA721E-9843-4E04-9FCB-D82D7606614D}" presName="sp" presStyleCnt="0"/>
      <dgm:spPr/>
    </dgm:pt>
    <dgm:pt modelId="{2F35F999-D8A1-40B7-AE6D-B9D7FC0AEA6E}" type="pres">
      <dgm:prSet presAssocID="{9CB63431-EBF0-46B9-A03A-688291F3E546}" presName="linNode" presStyleCnt="0"/>
      <dgm:spPr/>
    </dgm:pt>
    <dgm:pt modelId="{926AB592-FD19-446B-BE9B-8B7096F5308B}" type="pres">
      <dgm:prSet presAssocID="{9CB63431-EBF0-46B9-A03A-688291F3E546}" presName="parentText" presStyleLbl="node1" presStyleIdx="1" presStyleCnt="4" custLinFactY="5522" custLinFactNeighborX="0" custLinFactNeighborY="100000">
        <dgm:presLayoutVars>
          <dgm:chMax val="1"/>
          <dgm:bulletEnabled val="1"/>
        </dgm:presLayoutVars>
      </dgm:prSet>
      <dgm:spPr/>
    </dgm:pt>
    <dgm:pt modelId="{C61E7F1D-966B-41C1-A07E-75C4A501EE44}" type="pres">
      <dgm:prSet presAssocID="{9CB63431-EBF0-46B9-A03A-688291F3E546}" presName="descendantText" presStyleLbl="alignAccFollowNode1" presStyleIdx="1" presStyleCnt="4" custLinFactY="31903" custLinFactNeighborX="-67" custLinFactNeighborY="100000">
        <dgm:presLayoutVars>
          <dgm:bulletEnabled val="1"/>
        </dgm:presLayoutVars>
      </dgm:prSet>
      <dgm:spPr/>
    </dgm:pt>
    <dgm:pt modelId="{A581F6C7-811F-449C-B178-EB5AFD354537}" type="pres">
      <dgm:prSet presAssocID="{86FE4B7B-D40A-48C8-A3E9-66BB2D5777EE}" presName="sp" presStyleCnt="0"/>
      <dgm:spPr/>
    </dgm:pt>
    <dgm:pt modelId="{47D92789-AE2C-421B-90DA-E1EFA9765E89}" type="pres">
      <dgm:prSet presAssocID="{13ED3583-B3FD-41BB-B82D-34F086DBEDCA}" presName="linNode" presStyleCnt="0"/>
      <dgm:spPr/>
    </dgm:pt>
    <dgm:pt modelId="{8C4CFDAA-221B-496E-860A-B35D74C9F269}" type="pres">
      <dgm:prSet presAssocID="{13ED3583-B3FD-41BB-B82D-34F086DBEDCA}" presName="parentText" presStyleLbl="node1" presStyleIdx="2" presStyleCnt="4" custLinFactY="6271" custLinFactNeighborX="0" custLinFactNeighborY="100000">
        <dgm:presLayoutVars>
          <dgm:chMax val="1"/>
          <dgm:bulletEnabled val="1"/>
        </dgm:presLayoutVars>
      </dgm:prSet>
      <dgm:spPr/>
    </dgm:pt>
    <dgm:pt modelId="{64CDE5F2-B5E7-4895-BDB1-F9AE3A58BEAA}" type="pres">
      <dgm:prSet presAssocID="{13ED3583-B3FD-41BB-B82D-34F086DBEDCA}" presName="descendantText" presStyleLbl="alignAccFollowNode1" presStyleIdx="2" presStyleCnt="4" custLinFactY="32839" custLinFactNeighborX="-67" custLinFactNeighborY="100000">
        <dgm:presLayoutVars>
          <dgm:bulletEnabled val="1"/>
        </dgm:presLayoutVars>
      </dgm:prSet>
      <dgm:spPr/>
    </dgm:pt>
    <dgm:pt modelId="{66562CDD-A076-4BCA-B690-5B4188DF5811}" type="pres">
      <dgm:prSet presAssocID="{E2F0BA8F-A870-40D2-AF4E-013C0F70AD27}" presName="sp" presStyleCnt="0"/>
      <dgm:spPr/>
    </dgm:pt>
    <dgm:pt modelId="{3CCBF495-EEB8-4D24-85DB-2640242CB939}" type="pres">
      <dgm:prSet presAssocID="{B727E2F0-CE2B-48B5-AAF4-571B1F29EECB}" presName="linNode" presStyleCnt="0"/>
      <dgm:spPr/>
    </dgm:pt>
    <dgm:pt modelId="{AC430621-1EE6-4262-B041-0452987FAF29}" type="pres">
      <dgm:prSet presAssocID="{B727E2F0-CE2B-48B5-AAF4-571B1F29EECB}" presName="parentText" presStyleLbl="node1" presStyleIdx="3" presStyleCnt="4" custLinFactY="-100000" custLinFactNeighborX="0" custLinFactNeighborY="-110226">
        <dgm:presLayoutVars>
          <dgm:chMax val="1"/>
          <dgm:bulletEnabled val="1"/>
        </dgm:presLayoutVars>
      </dgm:prSet>
      <dgm:spPr/>
    </dgm:pt>
    <dgm:pt modelId="{C65D4A2A-0A20-4BB1-A9C5-2A0DD9A7BC33}" type="pres">
      <dgm:prSet presAssocID="{B727E2F0-CE2B-48B5-AAF4-571B1F29EECB}" presName="descendantText" presStyleLbl="alignAccFollowNode1" presStyleIdx="3" presStyleCnt="4" custLinFactY="-100000" custLinFactNeighborX="-67" custLinFactNeighborY="-162782">
        <dgm:presLayoutVars>
          <dgm:bulletEnabled val="1"/>
        </dgm:presLayoutVars>
      </dgm:prSet>
      <dgm:spPr/>
    </dgm:pt>
  </dgm:ptLst>
  <dgm:cxnLst>
    <dgm:cxn modelId="{AB925319-488B-46B1-A939-5BCEB52BC1DC}" type="presOf" srcId="{588395B4-B0C8-4FF5-AB52-177D78CAF939}" destId="{973416BE-67A8-4EBC-9D0F-142127E1D09B}" srcOrd="0" destOrd="0" presId="urn:microsoft.com/office/officeart/2005/8/layout/vList5"/>
    <dgm:cxn modelId="{3762E823-F9D9-4497-9A69-9E0B067C3793}" srcId="{588395B4-B0C8-4FF5-AB52-177D78CAF939}" destId="{9CB63431-EBF0-46B9-A03A-688291F3E546}" srcOrd="1" destOrd="0" parTransId="{8DE1960A-EF93-4EA0-A570-24BAA5944A1B}" sibTransId="{86FE4B7B-D40A-48C8-A3E9-66BB2D5777EE}"/>
    <dgm:cxn modelId="{5AE84E29-0402-43D9-AC18-0A1F7991160B}" type="presOf" srcId="{C6B2B19D-5D5D-4689-80F7-F066CD50DEC5}" destId="{64CDE5F2-B5E7-4895-BDB1-F9AE3A58BEAA}" srcOrd="0" destOrd="1" presId="urn:microsoft.com/office/officeart/2005/8/layout/vList5"/>
    <dgm:cxn modelId="{BD4A2B39-41B7-4DAA-8E28-70CA24BDF71E}" type="presOf" srcId="{176937D7-9115-4532-9ADD-6C4D6C2389D6}" destId="{C61E7F1D-966B-41C1-A07E-75C4A501EE44}" srcOrd="0" destOrd="1" presId="urn:microsoft.com/office/officeart/2005/8/layout/vList5"/>
    <dgm:cxn modelId="{00488A3F-96FB-456C-8588-9C01860312DC}" srcId="{09424EBC-B15E-434D-897F-1282CDCD55DB}" destId="{686E9E65-A794-44C2-951F-DE7A8F8EF9F7}" srcOrd="1" destOrd="0" parTransId="{4D8B5093-7B31-41E9-AA49-B03C89D8EAFC}" sibTransId="{0F4CE06B-59A2-4688-AD77-71EDD73CEB17}"/>
    <dgm:cxn modelId="{62A33662-6AC9-455B-B503-923778388DBD}" srcId="{13ED3583-B3FD-41BB-B82D-34F086DBEDCA}" destId="{987B3A63-0D97-48B1-816D-A95BCF514947}" srcOrd="0" destOrd="0" parTransId="{FB0DA3FF-A8B6-448E-ADCD-E2E35D2202B1}" sibTransId="{2B9787A4-698E-4E80-8B87-F99C5F36F5BB}"/>
    <dgm:cxn modelId="{97DB6065-E610-481F-9C55-3A9CCE01C19E}" type="presOf" srcId="{B727E2F0-CE2B-48B5-AAF4-571B1F29EECB}" destId="{AC430621-1EE6-4262-B041-0452987FAF29}" srcOrd="0" destOrd="0" presId="urn:microsoft.com/office/officeart/2005/8/layout/vList5"/>
    <dgm:cxn modelId="{6B09C066-0AD8-405B-BD42-5325E3778848}" srcId="{13ED3583-B3FD-41BB-B82D-34F086DBEDCA}" destId="{C6B2B19D-5D5D-4689-80F7-F066CD50DEC5}" srcOrd="1" destOrd="0" parTransId="{F79C6645-DEA8-4FFA-B812-3E8B4B2F4784}" sibTransId="{8E33459F-F623-4E24-9EB6-2F1EC2BE1812}"/>
    <dgm:cxn modelId="{F8848F67-0F76-4CDA-B9A6-0E278C6ECC80}" type="presOf" srcId="{09424EBC-B15E-434D-897F-1282CDCD55DB}" destId="{FBADCA52-C0F9-4E2D-A4C0-CA63F2675705}" srcOrd="0" destOrd="0" presId="urn:microsoft.com/office/officeart/2005/8/layout/vList5"/>
    <dgm:cxn modelId="{1CD5B548-EC0B-423F-B745-6F2A2E420EF0}" type="presOf" srcId="{9CB63431-EBF0-46B9-A03A-688291F3E546}" destId="{926AB592-FD19-446B-BE9B-8B7096F5308B}" srcOrd="0" destOrd="0" presId="urn:microsoft.com/office/officeart/2005/8/layout/vList5"/>
    <dgm:cxn modelId="{698ECA53-7A31-4102-9B43-F1D1D35082B0}" srcId="{588395B4-B0C8-4FF5-AB52-177D78CAF939}" destId="{13ED3583-B3FD-41BB-B82D-34F086DBEDCA}" srcOrd="2" destOrd="0" parTransId="{18B57155-7761-47FA-9A28-E0EA22222138}" sibTransId="{E2F0BA8F-A870-40D2-AF4E-013C0F70AD27}"/>
    <dgm:cxn modelId="{6E5D5375-8554-408F-82A5-F3DB8868B613}" type="presOf" srcId="{23DDB024-CA4F-40FA-B793-8EE11488FF7E}" destId="{C65D4A2A-0A20-4BB1-A9C5-2A0DD9A7BC33}" srcOrd="0" destOrd="0" presId="urn:microsoft.com/office/officeart/2005/8/layout/vList5"/>
    <dgm:cxn modelId="{38135476-7CDB-454A-A389-ED40A622192D}" type="presOf" srcId="{EE8B5015-C0DA-4717-90EA-9EEF298D2031}" destId="{EE6DA1A1-1397-4A72-883B-85CBB493F75E}" srcOrd="0" destOrd="0" presId="urn:microsoft.com/office/officeart/2005/8/layout/vList5"/>
    <dgm:cxn modelId="{90B4C776-56E2-4626-AFCD-17992783BBF4}" type="presOf" srcId="{EB8597D3-AB1E-4155-A34D-9414368F4DC8}" destId="{64CDE5F2-B5E7-4895-BDB1-F9AE3A58BEAA}" srcOrd="0" destOrd="2" presId="urn:microsoft.com/office/officeart/2005/8/layout/vList5"/>
    <dgm:cxn modelId="{92384F79-0F44-461B-AC44-FB6871EB3CFC}" type="presOf" srcId="{987B3A63-0D97-48B1-816D-A95BCF514947}" destId="{64CDE5F2-B5E7-4895-BDB1-F9AE3A58BEAA}" srcOrd="0" destOrd="0" presId="urn:microsoft.com/office/officeart/2005/8/layout/vList5"/>
    <dgm:cxn modelId="{DC3C975A-3969-4ED6-9754-6F62D8857ED1}" srcId="{09424EBC-B15E-434D-897F-1282CDCD55DB}" destId="{EE8B5015-C0DA-4717-90EA-9EEF298D2031}" srcOrd="0" destOrd="0" parTransId="{EEABBFBC-D417-42AC-814A-264E6214B090}" sibTransId="{2AF3373A-8742-4A50-AF26-D6CAC10D86C7}"/>
    <dgm:cxn modelId="{1C43F486-11B7-4F58-A3E7-09599CDA8957}" type="presOf" srcId="{0D5123A3-ED07-4E0B-9628-335AC3F0E7A3}" destId="{C65D4A2A-0A20-4BB1-A9C5-2A0DD9A7BC33}" srcOrd="0" destOrd="1" presId="urn:microsoft.com/office/officeart/2005/8/layout/vList5"/>
    <dgm:cxn modelId="{B9B4A488-D449-45E3-B0CC-4ABEA21D7044}" type="presOf" srcId="{686E9E65-A794-44C2-951F-DE7A8F8EF9F7}" destId="{EE6DA1A1-1397-4A72-883B-85CBB493F75E}" srcOrd="0" destOrd="1" presId="urn:microsoft.com/office/officeart/2005/8/layout/vList5"/>
    <dgm:cxn modelId="{A567C190-4D4F-4F71-A318-C9668C0C8080}" srcId="{B727E2F0-CE2B-48B5-AAF4-571B1F29EECB}" destId="{0D5123A3-ED07-4E0B-9628-335AC3F0E7A3}" srcOrd="1" destOrd="0" parTransId="{F220903C-84D1-4CDA-BCE4-C2BDBD1BEAF7}" sibTransId="{6DFBEA36-777B-4478-A035-80DDC038C0B7}"/>
    <dgm:cxn modelId="{2D0F3C91-DFA1-4FC7-8B7F-ADDBD4A4BFAA}" srcId="{9CB63431-EBF0-46B9-A03A-688291F3E546}" destId="{176937D7-9115-4532-9ADD-6C4D6C2389D6}" srcOrd="1" destOrd="0" parTransId="{7F82C86C-089F-43DC-94AE-A2F9DE88DD71}" sibTransId="{8B913E8F-61BD-475C-A799-B08E8C24440F}"/>
    <dgm:cxn modelId="{CA36F6A0-D811-44B3-ADAA-74F3058711F2}" type="presOf" srcId="{0DC065EA-C7AB-4619-BB2A-9314211E7526}" destId="{C61E7F1D-966B-41C1-A07E-75C4A501EE44}" srcOrd="0" destOrd="0" presId="urn:microsoft.com/office/officeart/2005/8/layout/vList5"/>
    <dgm:cxn modelId="{D31F87A7-C80A-42D0-84CB-3191F8A5B8A8}" srcId="{B727E2F0-CE2B-48B5-AAF4-571B1F29EECB}" destId="{23DDB024-CA4F-40FA-B793-8EE11488FF7E}" srcOrd="0" destOrd="0" parTransId="{04731E8F-D52A-4618-812B-11CA2C3B3CBB}" sibTransId="{F89D7DE6-F018-4588-A2B1-DA971B30FB44}"/>
    <dgm:cxn modelId="{D8A021C6-B48B-47C9-87EF-FEBE66CA2B3E}" type="presOf" srcId="{13ED3583-B3FD-41BB-B82D-34F086DBEDCA}" destId="{8C4CFDAA-221B-496E-860A-B35D74C9F269}" srcOrd="0" destOrd="0" presId="urn:microsoft.com/office/officeart/2005/8/layout/vList5"/>
    <dgm:cxn modelId="{F72A3BD3-11D0-454B-A464-F8CDE1201E7F}" srcId="{13ED3583-B3FD-41BB-B82D-34F086DBEDCA}" destId="{EB8597D3-AB1E-4155-A34D-9414368F4DC8}" srcOrd="2" destOrd="0" parTransId="{7FCDC2FA-BBAD-4092-9FEE-E565785ED4B9}" sibTransId="{8BEF0EEB-F3B4-40AF-84E3-B2C594F5D58C}"/>
    <dgm:cxn modelId="{1989D0D5-E90A-4D3F-AC9C-D16D45A6EA84}" srcId="{588395B4-B0C8-4FF5-AB52-177D78CAF939}" destId="{09424EBC-B15E-434D-897F-1282CDCD55DB}" srcOrd="0" destOrd="0" parTransId="{4EBE9983-9DAB-41A8-BEE1-2EA1AED42E0C}" sibTransId="{1CEA721E-9843-4E04-9FCB-D82D7606614D}"/>
    <dgm:cxn modelId="{528C41E0-372D-4B0E-A638-BC3CAF8A4B44}" srcId="{588395B4-B0C8-4FF5-AB52-177D78CAF939}" destId="{B727E2F0-CE2B-48B5-AAF4-571B1F29EECB}" srcOrd="3" destOrd="0" parTransId="{11E2B540-4A92-4627-A084-6188CC0420AD}" sibTransId="{A533F6D8-529C-4F74-B331-E188A3416E61}"/>
    <dgm:cxn modelId="{95C74FE1-3BEB-435B-9A9C-A64BF5979684}" srcId="{9CB63431-EBF0-46B9-A03A-688291F3E546}" destId="{0DC065EA-C7AB-4619-BB2A-9314211E7526}" srcOrd="0" destOrd="0" parTransId="{5E12DC52-F59E-481C-9C1F-83A4E75D7C7F}" sibTransId="{BD415458-497E-4F2C-AB36-655D2396B132}"/>
    <dgm:cxn modelId="{0EC0CCDC-D773-42AC-9F1B-8FB875A44F10}" type="presParOf" srcId="{973416BE-67A8-4EBC-9D0F-142127E1D09B}" destId="{457D2A73-E2F4-469B-B50D-BF756A2D9AB7}" srcOrd="0" destOrd="0" presId="urn:microsoft.com/office/officeart/2005/8/layout/vList5"/>
    <dgm:cxn modelId="{BF6E9045-883C-47FE-807E-3A9CDA3F9749}" type="presParOf" srcId="{457D2A73-E2F4-469B-B50D-BF756A2D9AB7}" destId="{FBADCA52-C0F9-4E2D-A4C0-CA63F2675705}" srcOrd="0" destOrd="0" presId="urn:microsoft.com/office/officeart/2005/8/layout/vList5"/>
    <dgm:cxn modelId="{C84E1F75-08FE-4EBD-878B-A9B217D8755B}" type="presParOf" srcId="{457D2A73-E2F4-469B-B50D-BF756A2D9AB7}" destId="{EE6DA1A1-1397-4A72-883B-85CBB493F75E}" srcOrd="1" destOrd="0" presId="urn:microsoft.com/office/officeart/2005/8/layout/vList5"/>
    <dgm:cxn modelId="{79AF2907-8CBE-4AB2-B776-6326A53C4520}" type="presParOf" srcId="{973416BE-67A8-4EBC-9D0F-142127E1D09B}" destId="{B1915E2B-824A-48E1-A291-BB1B818E8285}" srcOrd="1" destOrd="0" presId="urn:microsoft.com/office/officeart/2005/8/layout/vList5"/>
    <dgm:cxn modelId="{E594EC64-2B93-4747-8635-71D281D4B76D}" type="presParOf" srcId="{973416BE-67A8-4EBC-9D0F-142127E1D09B}" destId="{2F35F999-D8A1-40B7-AE6D-B9D7FC0AEA6E}" srcOrd="2" destOrd="0" presId="urn:microsoft.com/office/officeart/2005/8/layout/vList5"/>
    <dgm:cxn modelId="{F647A7E4-1F37-4C09-8425-028F96699F0C}" type="presParOf" srcId="{2F35F999-D8A1-40B7-AE6D-B9D7FC0AEA6E}" destId="{926AB592-FD19-446B-BE9B-8B7096F5308B}" srcOrd="0" destOrd="0" presId="urn:microsoft.com/office/officeart/2005/8/layout/vList5"/>
    <dgm:cxn modelId="{26689FC2-756F-4254-B3DF-CE3906D36C2C}" type="presParOf" srcId="{2F35F999-D8A1-40B7-AE6D-B9D7FC0AEA6E}" destId="{C61E7F1D-966B-41C1-A07E-75C4A501EE44}" srcOrd="1" destOrd="0" presId="urn:microsoft.com/office/officeart/2005/8/layout/vList5"/>
    <dgm:cxn modelId="{EF114583-817B-4AAC-A18D-5BF2B990D4A6}" type="presParOf" srcId="{973416BE-67A8-4EBC-9D0F-142127E1D09B}" destId="{A581F6C7-811F-449C-B178-EB5AFD354537}" srcOrd="3" destOrd="0" presId="urn:microsoft.com/office/officeart/2005/8/layout/vList5"/>
    <dgm:cxn modelId="{0DBC3236-0D49-4DBD-96CD-D54DA1244789}" type="presParOf" srcId="{973416BE-67A8-4EBC-9D0F-142127E1D09B}" destId="{47D92789-AE2C-421B-90DA-E1EFA9765E89}" srcOrd="4" destOrd="0" presId="urn:microsoft.com/office/officeart/2005/8/layout/vList5"/>
    <dgm:cxn modelId="{9ECD8DA4-5D28-46CB-8F4A-D6F6DDEA14E2}" type="presParOf" srcId="{47D92789-AE2C-421B-90DA-E1EFA9765E89}" destId="{8C4CFDAA-221B-496E-860A-B35D74C9F269}" srcOrd="0" destOrd="0" presId="urn:microsoft.com/office/officeart/2005/8/layout/vList5"/>
    <dgm:cxn modelId="{CDFD4E69-8E21-4024-B0E1-9BDF54DE925A}" type="presParOf" srcId="{47D92789-AE2C-421B-90DA-E1EFA9765E89}" destId="{64CDE5F2-B5E7-4895-BDB1-F9AE3A58BEAA}" srcOrd="1" destOrd="0" presId="urn:microsoft.com/office/officeart/2005/8/layout/vList5"/>
    <dgm:cxn modelId="{7BB0E13F-1471-4A8A-B819-87C7595674A0}" type="presParOf" srcId="{973416BE-67A8-4EBC-9D0F-142127E1D09B}" destId="{66562CDD-A076-4BCA-B690-5B4188DF5811}" srcOrd="5" destOrd="0" presId="urn:microsoft.com/office/officeart/2005/8/layout/vList5"/>
    <dgm:cxn modelId="{ED920937-5B03-4666-A5B5-6A873E6ABB7D}" type="presParOf" srcId="{973416BE-67A8-4EBC-9D0F-142127E1D09B}" destId="{3CCBF495-EEB8-4D24-85DB-2640242CB939}" srcOrd="6" destOrd="0" presId="urn:microsoft.com/office/officeart/2005/8/layout/vList5"/>
    <dgm:cxn modelId="{B7BEC546-4EAE-4791-AB5E-09E1801F1096}" type="presParOf" srcId="{3CCBF495-EEB8-4D24-85DB-2640242CB939}" destId="{AC430621-1EE6-4262-B041-0452987FAF29}" srcOrd="0" destOrd="0" presId="urn:microsoft.com/office/officeart/2005/8/layout/vList5"/>
    <dgm:cxn modelId="{96E4DBCA-D0F5-44E5-AF4B-22ED1D06DC19}" type="presParOf" srcId="{3CCBF495-EEB8-4D24-85DB-2640242CB939}" destId="{C65D4A2A-0A20-4BB1-A9C5-2A0DD9A7BC33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88395B4-B0C8-4FF5-AB52-177D78CAF939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09424EBC-B15E-434D-897F-1282CDCD55DB}">
      <dgm:prSet phldrT="[Texte]"/>
      <dgm:spPr/>
      <dgm:t>
        <a:bodyPr/>
        <a:lstStyle/>
        <a:p>
          <a:r>
            <a:rPr lang="fr-FR" dirty="0"/>
            <a:t>Contrôle</a:t>
          </a:r>
          <a:r>
            <a:rPr lang="fr-FR" baseline="0" dirty="0"/>
            <a:t> continu</a:t>
          </a:r>
          <a:endParaRPr lang="fr-FR" dirty="0"/>
        </a:p>
      </dgm:t>
    </dgm:pt>
    <dgm:pt modelId="{4EBE9983-9DAB-41A8-BEE1-2EA1AED42E0C}" type="parTrans" cxnId="{1989D0D5-E90A-4D3F-AC9C-D16D45A6EA84}">
      <dgm:prSet/>
      <dgm:spPr/>
      <dgm:t>
        <a:bodyPr/>
        <a:lstStyle/>
        <a:p>
          <a:endParaRPr lang="fr-FR"/>
        </a:p>
      </dgm:t>
    </dgm:pt>
    <dgm:pt modelId="{1CEA721E-9843-4E04-9FCB-D82D7606614D}" type="sibTrans" cxnId="{1989D0D5-E90A-4D3F-AC9C-D16D45A6EA84}">
      <dgm:prSet/>
      <dgm:spPr/>
      <dgm:t>
        <a:bodyPr/>
        <a:lstStyle/>
        <a:p>
          <a:endParaRPr lang="fr-FR"/>
        </a:p>
      </dgm:t>
    </dgm:pt>
    <dgm:pt modelId="{EE8B5015-C0DA-4717-90EA-9EEF298D2031}">
      <dgm:prSet phldrT="[Texte]"/>
      <dgm:spPr/>
      <dgm:t>
        <a:bodyPr/>
        <a:lstStyle/>
        <a:p>
          <a:r>
            <a:rPr lang="fr-FR" dirty="0"/>
            <a:t>Reprise des résultats des contrôles continus </a:t>
          </a:r>
        </a:p>
      </dgm:t>
    </dgm:pt>
    <dgm:pt modelId="{EEABBFBC-D417-42AC-814A-264E6214B090}" type="parTrans" cxnId="{DC3C975A-3969-4ED6-9754-6F62D8857ED1}">
      <dgm:prSet/>
      <dgm:spPr/>
      <dgm:t>
        <a:bodyPr/>
        <a:lstStyle/>
        <a:p>
          <a:endParaRPr lang="fr-FR"/>
        </a:p>
      </dgm:t>
    </dgm:pt>
    <dgm:pt modelId="{2AF3373A-8742-4A50-AF26-D6CAC10D86C7}" type="sibTrans" cxnId="{DC3C975A-3969-4ED6-9754-6F62D8857ED1}">
      <dgm:prSet/>
      <dgm:spPr/>
      <dgm:t>
        <a:bodyPr/>
        <a:lstStyle/>
        <a:p>
          <a:endParaRPr lang="fr-FR"/>
        </a:p>
      </dgm:t>
    </dgm:pt>
    <dgm:pt modelId="{9CB63431-EBF0-46B9-A03A-688291F3E546}">
      <dgm:prSet phldrT="[Texte]"/>
      <dgm:spPr/>
      <dgm:t>
        <a:bodyPr/>
        <a:lstStyle/>
        <a:p>
          <a:r>
            <a:rPr lang="fr-FR" dirty="0"/>
            <a:t>Examen théorique (oral)</a:t>
          </a:r>
        </a:p>
      </dgm:t>
    </dgm:pt>
    <dgm:pt modelId="{8DE1960A-EF93-4EA0-A570-24BAA5944A1B}" type="parTrans" cxnId="{3762E823-F9D9-4497-9A69-9E0B067C3793}">
      <dgm:prSet/>
      <dgm:spPr/>
      <dgm:t>
        <a:bodyPr/>
        <a:lstStyle/>
        <a:p>
          <a:endParaRPr lang="fr-FR"/>
        </a:p>
      </dgm:t>
    </dgm:pt>
    <dgm:pt modelId="{86FE4B7B-D40A-48C8-A3E9-66BB2D5777EE}" type="sibTrans" cxnId="{3762E823-F9D9-4497-9A69-9E0B067C3793}">
      <dgm:prSet/>
      <dgm:spPr/>
      <dgm:t>
        <a:bodyPr/>
        <a:lstStyle/>
        <a:p>
          <a:endParaRPr lang="fr-FR"/>
        </a:p>
      </dgm:t>
    </dgm:pt>
    <dgm:pt modelId="{0DC065EA-C7AB-4619-BB2A-9314211E7526}">
      <dgm:prSet phldrT="[Texte]"/>
      <dgm:spPr/>
      <dgm:t>
        <a:bodyPr/>
        <a:lstStyle/>
        <a:p>
          <a:r>
            <a:rPr lang="fr-FR" dirty="0"/>
            <a:t>Tirage au sort de questions:</a:t>
          </a:r>
        </a:p>
      </dgm:t>
    </dgm:pt>
    <dgm:pt modelId="{5E12DC52-F59E-481C-9C1F-83A4E75D7C7F}" type="parTrans" cxnId="{95C74FE1-3BEB-435B-9A9C-A64BF5979684}">
      <dgm:prSet/>
      <dgm:spPr/>
      <dgm:t>
        <a:bodyPr/>
        <a:lstStyle/>
        <a:p>
          <a:endParaRPr lang="fr-FR"/>
        </a:p>
      </dgm:t>
    </dgm:pt>
    <dgm:pt modelId="{BD415458-497E-4F2C-AB36-655D2396B132}" type="sibTrans" cxnId="{95C74FE1-3BEB-435B-9A9C-A64BF5979684}">
      <dgm:prSet/>
      <dgm:spPr/>
      <dgm:t>
        <a:bodyPr/>
        <a:lstStyle/>
        <a:p>
          <a:endParaRPr lang="fr-FR"/>
        </a:p>
      </dgm:t>
    </dgm:pt>
    <dgm:pt modelId="{13ED3583-B3FD-41BB-B82D-34F086DBEDCA}">
      <dgm:prSet phldrT="[Texte]"/>
      <dgm:spPr/>
      <dgm:t>
        <a:bodyPr/>
        <a:lstStyle/>
        <a:p>
          <a:pPr algn="ctr"/>
          <a:r>
            <a:rPr lang="fr-FR" dirty="0"/>
            <a:t>Examen pratique</a:t>
          </a:r>
        </a:p>
      </dgm:t>
    </dgm:pt>
    <dgm:pt modelId="{18B57155-7761-47FA-9A28-E0EA22222138}" type="parTrans" cxnId="{698ECA53-7A31-4102-9B43-F1D1D35082B0}">
      <dgm:prSet/>
      <dgm:spPr/>
      <dgm:t>
        <a:bodyPr/>
        <a:lstStyle/>
        <a:p>
          <a:endParaRPr lang="fr-FR"/>
        </a:p>
      </dgm:t>
    </dgm:pt>
    <dgm:pt modelId="{E2F0BA8F-A870-40D2-AF4E-013C0F70AD27}" type="sibTrans" cxnId="{698ECA53-7A31-4102-9B43-F1D1D35082B0}">
      <dgm:prSet/>
      <dgm:spPr/>
      <dgm:t>
        <a:bodyPr/>
        <a:lstStyle/>
        <a:p>
          <a:endParaRPr lang="fr-FR"/>
        </a:p>
      </dgm:t>
    </dgm:pt>
    <dgm:pt modelId="{C6B2B19D-5D5D-4689-80F7-F066CD50DEC5}">
      <dgm:prSet phldrT="[Texte]"/>
      <dgm:spPr/>
      <dgm:t>
        <a:bodyPr/>
        <a:lstStyle/>
        <a:p>
          <a:pPr algn="l"/>
          <a:r>
            <a:rPr lang="fr-FR" dirty="0"/>
            <a:t>Tirage au sort d’une mise en situation portant sur procédures de prise en main PCS et sécurité du site </a:t>
          </a:r>
        </a:p>
      </dgm:t>
    </dgm:pt>
    <dgm:pt modelId="{F79C6645-DEA8-4FFA-B812-3E8B4B2F4784}" type="parTrans" cxnId="{6B09C066-0AD8-405B-BD42-5325E3778848}">
      <dgm:prSet/>
      <dgm:spPr/>
      <dgm:t>
        <a:bodyPr/>
        <a:lstStyle/>
        <a:p>
          <a:endParaRPr lang="fr-FR"/>
        </a:p>
      </dgm:t>
    </dgm:pt>
    <dgm:pt modelId="{8E33459F-F623-4E24-9EB6-2F1EC2BE1812}" type="sibTrans" cxnId="{6B09C066-0AD8-405B-BD42-5325E3778848}">
      <dgm:prSet/>
      <dgm:spPr/>
      <dgm:t>
        <a:bodyPr/>
        <a:lstStyle/>
        <a:p>
          <a:endParaRPr lang="fr-FR"/>
        </a:p>
      </dgm:t>
    </dgm:pt>
    <dgm:pt modelId="{A0D78EEE-AF2A-4009-A43E-66EEE3136FF5}">
      <dgm:prSet phldrT="[Texte]"/>
      <dgm:spPr/>
      <dgm:t>
        <a:bodyPr/>
        <a:lstStyle/>
        <a:p>
          <a:r>
            <a:rPr lang="fr-FR" dirty="0"/>
            <a:t>3 sur module juridique, 2 aléatoires</a:t>
          </a:r>
        </a:p>
      </dgm:t>
    </dgm:pt>
    <dgm:pt modelId="{55728C6A-C5FA-4399-93FF-55E966025348}" type="parTrans" cxnId="{1F8BB893-5906-484C-BE1E-33B05824FF83}">
      <dgm:prSet/>
      <dgm:spPr/>
      <dgm:t>
        <a:bodyPr/>
        <a:lstStyle/>
        <a:p>
          <a:endParaRPr lang="fr-FR"/>
        </a:p>
      </dgm:t>
    </dgm:pt>
    <dgm:pt modelId="{C8A2368C-2268-4C3B-B2DD-0DDF9E571F04}" type="sibTrans" cxnId="{1F8BB893-5906-484C-BE1E-33B05824FF83}">
      <dgm:prSet/>
      <dgm:spPr/>
      <dgm:t>
        <a:bodyPr/>
        <a:lstStyle/>
        <a:p>
          <a:endParaRPr lang="fr-FR"/>
        </a:p>
      </dgm:t>
    </dgm:pt>
    <dgm:pt modelId="{279B4F76-299F-4CE1-9EAA-71570145917A}">
      <dgm:prSet phldrT="[Texte]"/>
      <dgm:spPr/>
      <dgm:t>
        <a:bodyPr/>
        <a:lstStyle/>
        <a:p>
          <a:r>
            <a:rPr lang="fr-FR" dirty="0"/>
            <a:t>Durée: 30 mn</a:t>
          </a:r>
        </a:p>
      </dgm:t>
    </dgm:pt>
    <dgm:pt modelId="{2421F7C1-DDFE-48CD-B5FF-80ED9946E8F7}" type="parTrans" cxnId="{395DDCD8-889E-40F0-B4E9-4CB555F693E7}">
      <dgm:prSet/>
      <dgm:spPr/>
      <dgm:t>
        <a:bodyPr/>
        <a:lstStyle/>
        <a:p>
          <a:endParaRPr lang="fr-FR"/>
        </a:p>
      </dgm:t>
    </dgm:pt>
    <dgm:pt modelId="{E8F58D15-6BCA-4E4A-8C54-9A4519CBCDF4}" type="sibTrans" cxnId="{395DDCD8-889E-40F0-B4E9-4CB555F693E7}">
      <dgm:prSet/>
      <dgm:spPr/>
      <dgm:t>
        <a:bodyPr/>
        <a:lstStyle/>
        <a:p>
          <a:endParaRPr lang="fr-FR"/>
        </a:p>
      </dgm:t>
    </dgm:pt>
    <dgm:pt modelId="{2427974D-028F-4B67-94CE-367B3F85C66A}">
      <dgm:prSet phldrT="[Texte]"/>
      <dgm:spPr/>
      <dgm:t>
        <a:bodyPr/>
        <a:lstStyle/>
        <a:p>
          <a:pPr algn="l"/>
          <a:r>
            <a:rPr lang="fr-FR" dirty="0"/>
            <a:t>Durée: 1h 30</a:t>
          </a:r>
        </a:p>
      </dgm:t>
    </dgm:pt>
    <dgm:pt modelId="{4C91F3F5-E00B-4902-9A2D-BF999B646722}" type="parTrans" cxnId="{A199B594-0288-4685-862B-533D6847EEB4}">
      <dgm:prSet/>
      <dgm:spPr/>
      <dgm:t>
        <a:bodyPr/>
        <a:lstStyle/>
        <a:p>
          <a:endParaRPr lang="fr-FR"/>
        </a:p>
      </dgm:t>
    </dgm:pt>
    <dgm:pt modelId="{E95E8896-66FE-4686-99E6-A4CE2FD69246}" type="sibTrans" cxnId="{A199B594-0288-4685-862B-533D6847EEB4}">
      <dgm:prSet/>
      <dgm:spPr/>
      <dgm:t>
        <a:bodyPr/>
        <a:lstStyle/>
        <a:p>
          <a:endParaRPr lang="fr-FR"/>
        </a:p>
      </dgm:t>
    </dgm:pt>
    <dgm:pt modelId="{973416BE-67A8-4EBC-9D0F-142127E1D09B}" type="pres">
      <dgm:prSet presAssocID="{588395B4-B0C8-4FF5-AB52-177D78CAF939}" presName="Name0" presStyleCnt="0">
        <dgm:presLayoutVars>
          <dgm:dir/>
          <dgm:animLvl val="lvl"/>
          <dgm:resizeHandles val="exact"/>
        </dgm:presLayoutVars>
      </dgm:prSet>
      <dgm:spPr/>
    </dgm:pt>
    <dgm:pt modelId="{457D2A73-E2F4-469B-B50D-BF756A2D9AB7}" type="pres">
      <dgm:prSet presAssocID="{09424EBC-B15E-434D-897F-1282CDCD55DB}" presName="linNode" presStyleCnt="0"/>
      <dgm:spPr/>
    </dgm:pt>
    <dgm:pt modelId="{FBADCA52-C0F9-4E2D-A4C0-CA63F2675705}" type="pres">
      <dgm:prSet presAssocID="{09424EBC-B15E-434D-897F-1282CDCD55DB}" presName="parentText" presStyleLbl="node1" presStyleIdx="0" presStyleCnt="3">
        <dgm:presLayoutVars>
          <dgm:chMax val="1"/>
          <dgm:bulletEnabled val="1"/>
        </dgm:presLayoutVars>
      </dgm:prSet>
      <dgm:spPr/>
    </dgm:pt>
    <dgm:pt modelId="{EE6DA1A1-1397-4A72-883B-85CBB493F75E}" type="pres">
      <dgm:prSet presAssocID="{09424EBC-B15E-434D-897F-1282CDCD55DB}" presName="descendantText" presStyleLbl="alignAccFollowNode1" presStyleIdx="0" presStyleCnt="3">
        <dgm:presLayoutVars>
          <dgm:bulletEnabled val="1"/>
        </dgm:presLayoutVars>
      </dgm:prSet>
      <dgm:spPr/>
    </dgm:pt>
    <dgm:pt modelId="{B1915E2B-824A-48E1-A291-BB1B818E8285}" type="pres">
      <dgm:prSet presAssocID="{1CEA721E-9843-4E04-9FCB-D82D7606614D}" presName="sp" presStyleCnt="0"/>
      <dgm:spPr/>
    </dgm:pt>
    <dgm:pt modelId="{2F35F999-D8A1-40B7-AE6D-B9D7FC0AEA6E}" type="pres">
      <dgm:prSet presAssocID="{9CB63431-EBF0-46B9-A03A-688291F3E546}" presName="linNode" presStyleCnt="0"/>
      <dgm:spPr/>
    </dgm:pt>
    <dgm:pt modelId="{926AB592-FD19-446B-BE9B-8B7096F5308B}" type="pres">
      <dgm:prSet presAssocID="{9CB63431-EBF0-46B9-A03A-688291F3E546}" presName="parentText" presStyleLbl="node1" presStyleIdx="1" presStyleCnt="3">
        <dgm:presLayoutVars>
          <dgm:chMax val="1"/>
          <dgm:bulletEnabled val="1"/>
        </dgm:presLayoutVars>
      </dgm:prSet>
      <dgm:spPr/>
    </dgm:pt>
    <dgm:pt modelId="{C61E7F1D-966B-41C1-A07E-75C4A501EE44}" type="pres">
      <dgm:prSet presAssocID="{9CB63431-EBF0-46B9-A03A-688291F3E546}" presName="descendantText" presStyleLbl="alignAccFollowNode1" presStyleIdx="1" presStyleCnt="3">
        <dgm:presLayoutVars>
          <dgm:bulletEnabled val="1"/>
        </dgm:presLayoutVars>
      </dgm:prSet>
      <dgm:spPr/>
    </dgm:pt>
    <dgm:pt modelId="{A581F6C7-811F-449C-B178-EB5AFD354537}" type="pres">
      <dgm:prSet presAssocID="{86FE4B7B-D40A-48C8-A3E9-66BB2D5777EE}" presName="sp" presStyleCnt="0"/>
      <dgm:spPr/>
    </dgm:pt>
    <dgm:pt modelId="{47D92789-AE2C-421B-90DA-E1EFA9765E89}" type="pres">
      <dgm:prSet presAssocID="{13ED3583-B3FD-41BB-B82D-34F086DBEDCA}" presName="linNode" presStyleCnt="0"/>
      <dgm:spPr/>
    </dgm:pt>
    <dgm:pt modelId="{8C4CFDAA-221B-496E-860A-B35D74C9F269}" type="pres">
      <dgm:prSet presAssocID="{13ED3583-B3FD-41BB-B82D-34F086DBEDCA}" presName="parentText" presStyleLbl="node1" presStyleIdx="2" presStyleCnt="3">
        <dgm:presLayoutVars>
          <dgm:chMax val="1"/>
          <dgm:bulletEnabled val="1"/>
        </dgm:presLayoutVars>
      </dgm:prSet>
      <dgm:spPr/>
    </dgm:pt>
    <dgm:pt modelId="{64CDE5F2-B5E7-4895-BDB1-F9AE3A58BEAA}" type="pres">
      <dgm:prSet presAssocID="{13ED3583-B3FD-41BB-B82D-34F086DBEDCA}" presName="descendantText" presStyleLbl="alignAccFollowNode1" presStyleIdx="2" presStyleCnt="3">
        <dgm:presLayoutVars>
          <dgm:bulletEnabled val="1"/>
        </dgm:presLayoutVars>
      </dgm:prSet>
      <dgm:spPr/>
    </dgm:pt>
  </dgm:ptLst>
  <dgm:cxnLst>
    <dgm:cxn modelId="{F9AF6300-4599-4C76-B51E-5CCF138AA970}" type="presOf" srcId="{588395B4-B0C8-4FF5-AB52-177D78CAF939}" destId="{973416BE-67A8-4EBC-9D0F-142127E1D09B}" srcOrd="0" destOrd="0" presId="urn:microsoft.com/office/officeart/2005/8/layout/vList5"/>
    <dgm:cxn modelId="{C2F4D603-4A76-437D-AF7D-06C2BE1D3F21}" type="presOf" srcId="{2427974D-028F-4B67-94CE-367B3F85C66A}" destId="{64CDE5F2-B5E7-4895-BDB1-F9AE3A58BEAA}" srcOrd="0" destOrd="1" presId="urn:microsoft.com/office/officeart/2005/8/layout/vList5"/>
    <dgm:cxn modelId="{3762E823-F9D9-4497-9A69-9E0B067C3793}" srcId="{588395B4-B0C8-4FF5-AB52-177D78CAF939}" destId="{9CB63431-EBF0-46B9-A03A-688291F3E546}" srcOrd="1" destOrd="0" parTransId="{8DE1960A-EF93-4EA0-A570-24BAA5944A1B}" sibTransId="{86FE4B7B-D40A-48C8-A3E9-66BB2D5777EE}"/>
    <dgm:cxn modelId="{6B09C066-0AD8-405B-BD42-5325E3778848}" srcId="{13ED3583-B3FD-41BB-B82D-34F086DBEDCA}" destId="{C6B2B19D-5D5D-4689-80F7-F066CD50DEC5}" srcOrd="0" destOrd="0" parTransId="{F79C6645-DEA8-4FFA-B812-3E8B4B2F4784}" sibTransId="{8E33459F-F623-4E24-9EB6-2F1EC2BE1812}"/>
    <dgm:cxn modelId="{1BB1786B-BDA6-4BF3-8681-E291D3A0CEE7}" type="presOf" srcId="{0DC065EA-C7AB-4619-BB2A-9314211E7526}" destId="{C61E7F1D-966B-41C1-A07E-75C4A501EE44}" srcOrd="0" destOrd="0" presId="urn:microsoft.com/office/officeart/2005/8/layout/vList5"/>
    <dgm:cxn modelId="{F534AD6C-7FA9-44E1-87F9-EB253F4F0CAA}" type="presOf" srcId="{A0D78EEE-AF2A-4009-A43E-66EEE3136FF5}" destId="{C61E7F1D-966B-41C1-A07E-75C4A501EE44}" srcOrd="0" destOrd="1" presId="urn:microsoft.com/office/officeart/2005/8/layout/vList5"/>
    <dgm:cxn modelId="{698ECA53-7A31-4102-9B43-F1D1D35082B0}" srcId="{588395B4-B0C8-4FF5-AB52-177D78CAF939}" destId="{13ED3583-B3FD-41BB-B82D-34F086DBEDCA}" srcOrd="2" destOrd="0" parTransId="{18B57155-7761-47FA-9A28-E0EA22222138}" sibTransId="{E2F0BA8F-A870-40D2-AF4E-013C0F70AD27}"/>
    <dgm:cxn modelId="{81013158-A8FE-4B7C-89FF-688F0862BF6A}" type="presOf" srcId="{279B4F76-299F-4CE1-9EAA-71570145917A}" destId="{C61E7F1D-966B-41C1-A07E-75C4A501EE44}" srcOrd="0" destOrd="2" presId="urn:microsoft.com/office/officeart/2005/8/layout/vList5"/>
    <dgm:cxn modelId="{DC3C975A-3969-4ED6-9754-6F62D8857ED1}" srcId="{09424EBC-B15E-434D-897F-1282CDCD55DB}" destId="{EE8B5015-C0DA-4717-90EA-9EEF298D2031}" srcOrd="0" destOrd="0" parTransId="{EEABBFBC-D417-42AC-814A-264E6214B090}" sibTransId="{2AF3373A-8742-4A50-AF26-D6CAC10D86C7}"/>
    <dgm:cxn modelId="{1F8BB893-5906-484C-BE1E-33B05824FF83}" srcId="{9CB63431-EBF0-46B9-A03A-688291F3E546}" destId="{A0D78EEE-AF2A-4009-A43E-66EEE3136FF5}" srcOrd="1" destOrd="0" parTransId="{55728C6A-C5FA-4399-93FF-55E966025348}" sibTransId="{C8A2368C-2268-4C3B-B2DD-0DDF9E571F04}"/>
    <dgm:cxn modelId="{A199B594-0288-4685-862B-533D6847EEB4}" srcId="{13ED3583-B3FD-41BB-B82D-34F086DBEDCA}" destId="{2427974D-028F-4B67-94CE-367B3F85C66A}" srcOrd="1" destOrd="0" parTransId="{4C91F3F5-E00B-4902-9A2D-BF999B646722}" sibTransId="{E95E8896-66FE-4686-99E6-A4CE2FD69246}"/>
    <dgm:cxn modelId="{440F7DA8-8A33-4ADB-BE44-A4A4951152EB}" type="presOf" srcId="{13ED3583-B3FD-41BB-B82D-34F086DBEDCA}" destId="{8C4CFDAA-221B-496E-860A-B35D74C9F269}" srcOrd="0" destOrd="0" presId="urn:microsoft.com/office/officeart/2005/8/layout/vList5"/>
    <dgm:cxn modelId="{4A9214C9-C6FF-47A1-B5C2-4B3204FB9A4D}" type="presOf" srcId="{EE8B5015-C0DA-4717-90EA-9EEF298D2031}" destId="{EE6DA1A1-1397-4A72-883B-85CBB493F75E}" srcOrd="0" destOrd="0" presId="urn:microsoft.com/office/officeart/2005/8/layout/vList5"/>
    <dgm:cxn modelId="{815607CB-F234-4E72-A826-492722C0CAF4}" type="presOf" srcId="{C6B2B19D-5D5D-4689-80F7-F066CD50DEC5}" destId="{64CDE5F2-B5E7-4895-BDB1-F9AE3A58BEAA}" srcOrd="0" destOrd="0" presId="urn:microsoft.com/office/officeart/2005/8/layout/vList5"/>
    <dgm:cxn modelId="{1989D0D5-E90A-4D3F-AC9C-D16D45A6EA84}" srcId="{588395B4-B0C8-4FF5-AB52-177D78CAF939}" destId="{09424EBC-B15E-434D-897F-1282CDCD55DB}" srcOrd="0" destOrd="0" parTransId="{4EBE9983-9DAB-41A8-BEE1-2EA1AED42E0C}" sibTransId="{1CEA721E-9843-4E04-9FCB-D82D7606614D}"/>
    <dgm:cxn modelId="{395DDCD8-889E-40F0-B4E9-4CB555F693E7}" srcId="{9CB63431-EBF0-46B9-A03A-688291F3E546}" destId="{279B4F76-299F-4CE1-9EAA-71570145917A}" srcOrd="2" destOrd="0" parTransId="{2421F7C1-DDFE-48CD-B5FF-80ED9946E8F7}" sibTransId="{E8F58D15-6BCA-4E4A-8C54-9A4519CBCDF4}"/>
    <dgm:cxn modelId="{95C74FE1-3BEB-435B-9A9C-A64BF5979684}" srcId="{9CB63431-EBF0-46B9-A03A-688291F3E546}" destId="{0DC065EA-C7AB-4619-BB2A-9314211E7526}" srcOrd="0" destOrd="0" parTransId="{5E12DC52-F59E-481C-9C1F-83A4E75D7C7F}" sibTransId="{BD415458-497E-4F2C-AB36-655D2396B132}"/>
    <dgm:cxn modelId="{6C90FFFA-679D-49AF-9C82-E7EEB3A95A06}" type="presOf" srcId="{9CB63431-EBF0-46B9-A03A-688291F3E546}" destId="{926AB592-FD19-446B-BE9B-8B7096F5308B}" srcOrd="0" destOrd="0" presId="urn:microsoft.com/office/officeart/2005/8/layout/vList5"/>
    <dgm:cxn modelId="{2DD365FB-CCC0-4C80-8C91-8C87B8C70F1C}" type="presOf" srcId="{09424EBC-B15E-434D-897F-1282CDCD55DB}" destId="{FBADCA52-C0F9-4E2D-A4C0-CA63F2675705}" srcOrd="0" destOrd="0" presId="urn:microsoft.com/office/officeart/2005/8/layout/vList5"/>
    <dgm:cxn modelId="{15D2F28F-D497-4E57-8CD3-C6F87742F3AB}" type="presParOf" srcId="{973416BE-67A8-4EBC-9D0F-142127E1D09B}" destId="{457D2A73-E2F4-469B-B50D-BF756A2D9AB7}" srcOrd="0" destOrd="0" presId="urn:microsoft.com/office/officeart/2005/8/layout/vList5"/>
    <dgm:cxn modelId="{A4302C51-CF04-4F0B-B377-EB94C5678B48}" type="presParOf" srcId="{457D2A73-E2F4-469B-B50D-BF756A2D9AB7}" destId="{FBADCA52-C0F9-4E2D-A4C0-CA63F2675705}" srcOrd="0" destOrd="0" presId="urn:microsoft.com/office/officeart/2005/8/layout/vList5"/>
    <dgm:cxn modelId="{C2F54CED-D093-42CD-9BC1-683A40E11E61}" type="presParOf" srcId="{457D2A73-E2F4-469B-B50D-BF756A2D9AB7}" destId="{EE6DA1A1-1397-4A72-883B-85CBB493F75E}" srcOrd="1" destOrd="0" presId="urn:microsoft.com/office/officeart/2005/8/layout/vList5"/>
    <dgm:cxn modelId="{598FD0AC-F00D-4CFF-969D-648BA2798F46}" type="presParOf" srcId="{973416BE-67A8-4EBC-9D0F-142127E1D09B}" destId="{B1915E2B-824A-48E1-A291-BB1B818E8285}" srcOrd="1" destOrd="0" presId="urn:microsoft.com/office/officeart/2005/8/layout/vList5"/>
    <dgm:cxn modelId="{5158C0A2-4EF4-4601-BED7-F3FCB2C8C528}" type="presParOf" srcId="{973416BE-67A8-4EBC-9D0F-142127E1D09B}" destId="{2F35F999-D8A1-40B7-AE6D-B9D7FC0AEA6E}" srcOrd="2" destOrd="0" presId="urn:microsoft.com/office/officeart/2005/8/layout/vList5"/>
    <dgm:cxn modelId="{3416D26D-CACA-4467-BD64-D5BB6B91BD75}" type="presParOf" srcId="{2F35F999-D8A1-40B7-AE6D-B9D7FC0AEA6E}" destId="{926AB592-FD19-446B-BE9B-8B7096F5308B}" srcOrd="0" destOrd="0" presId="urn:microsoft.com/office/officeart/2005/8/layout/vList5"/>
    <dgm:cxn modelId="{4BC781E5-795A-40B4-A540-D2A09CA0A38C}" type="presParOf" srcId="{2F35F999-D8A1-40B7-AE6D-B9D7FC0AEA6E}" destId="{C61E7F1D-966B-41C1-A07E-75C4A501EE44}" srcOrd="1" destOrd="0" presId="urn:microsoft.com/office/officeart/2005/8/layout/vList5"/>
    <dgm:cxn modelId="{115E49E4-A0BD-4AA7-A684-2EAC6EBCA05D}" type="presParOf" srcId="{973416BE-67A8-4EBC-9D0F-142127E1D09B}" destId="{A581F6C7-811F-449C-B178-EB5AFD354537}" srcOrd="3" destOrd="0" presId="urn:microsoft.com/office/officeart/2005/8/layout/vList5"/>
    <dgm:cxn modelId="{C96A8CA6-9342-42BB-A23C-E980522EBDCD}" type="presParOf" srcId="{973416BE-67A8-4EBC-9D0F-142127E1D09B}" destId="{47D92789-AE2C-421B-90DA-E1EFA9765E89}" srcOrd="4" destOrd="0" presId="urn:microsoft.com/office/officeart/2005/8/layout/vList5"/>
    <dgm:cxn modelId="{BC400997-209A-41EE-8757-0B82583A0039}" type="presParOf" srcId="{47D92789-AE2C-421B-90DA-E1EFA9765E89}" destId="{8C4CFDAA-221B-496E-860A-B35D74C9F269}" srcOrd="0" destOrd="0" presId="urn:microsoft.com/office/officeart/2005/8/layout/vList5"/>
    <dgm:cxn modelId="{7278AF3B-A7D2-4B3E-8999-32AB597C09CE}" type="presParOf" srcId="{47D92789-AE2C-421B-90DA-E1EFA9765E89}" destId="{64CDE5F2-B5E7-4895-BDB1-F9AE3A58BEAA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88395B4-B0C8-4FF5-AB52-177D78CAF939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09424EBC-B15E-434D-897F-1282CDCD55DB}">
      <dgm:prSet phldrT="[Texte]"/>
      <dgm:spPr/>
      <dgm:t>
        <a:bodyPr/>
        <a:lstStyle/>
        <a:p>
          <a:r>
            <a:rPr lang="fr-FR" dirty="0"/>
            <a:t>Questionnaire Satisfaction</a:t>
          </a:r>
        </a:p>
      </dgm:t>
    </dgm:pt>
    <dgm:pt modelId="{4EBE9983-9DAB-41A8-BEE1-2EA1AED42E0C}" type="parTrans" cxnId="{1989D0D5-E90A-4D3F-AC9C-D16D45A6EA84}">
      <dgm:prSet/>
      <dgm:spPr/>
      <dgm:t>
        <a:bodyPr/>
        <a:lstStyle/>
        <a:p>
          <a:endParaRPr lang="fr-FR"/>
        </a:p>
      </dgm:t>
    </dgm:pt>
    <dgm:pt modelId="{1CEA721E-9843-4E04-9FCB-D82D7606614D}" type="sibTrans" cxnId="{1989D0D5-E90A-4D3F-AC9C-D16D45A6EA84}">
      <dgm:prSet/>
      <dgm:spPr/>
      <dgm:t>
        <a:bodyPr/>
        <a:lstStyle/>
        <a:p>
          <a:endParaRPr lang="fr-FR"/>
        </a:p>
      </dgm:t>
    </dgm:pt>
    <dgm:pt modelId="{EE8B5015-C0DA-4717-90EA-9EEF298D2031}">
      <dgm:prSet phldrT="[Texte]"/>
      <dgm:spPr/>
      <dgm:t>
        <a:bodyPr/>
        <a:lstStyle/>
        <a:p>
          <a:r>
            <a:rPr lang="fr-FR" dirty="0"/>
            <a:t>Remis à l’apprenant le dernier jour de formation</a:t>
          </a:r>
        </a:p>
      </dgm:t>
    </dgm:pt>
    <dgm:pt modelId="{EEABBFBC-D417-42AC-814A-264E6214B090}" type="parTrans" cxnId="{DC3C975A-3969-4ED6-9754-6F62D8857ED1}">
      <dgm:prSet/>
      <dgm:spPr/>
      <dgm:t>
        <a:bodyPr/>
        <a:lstStyle/>
        <a:p>
          <a:endParaRPr lang="fr-FR"/>
        </a:p>
      </dgm:t>
    </dgm:pt>
    <dgm:pt modelId="{2AF3373A-8742-4A50-AF26-D6CAC10D86C7}" type="sibTrans" cxnId="{DC3C975A-3969-4ED6-9754-6F62D8857ED1}">
      <dgm:prSet/>
      <dgm:spPr/>
      <dgm:t>
        <a:bodyPr/>
        <a:lstStyle/>
        <a:p>
          <a:endParaRPr lang="fr-FR"/>
        </a:p>
      </dgm:t>
    </dgm:pt>
    <dgm:pt modelId="{34C0F2C6-960C-4075-BD7F-AD413ED3411B}">
      <dgm:prSet phldrT="[Texte]"/>
      <dgm:spPr/>
      <dgm:t>
        <a:bodyPr/>
        <a:lstStyle/>
        <a:p>
          <a:r>
            <a:rPr lang="fr-FR" dirty="0"/>
            <a:t>10 questions à noter de 1 à 4</a:t>
          </a:r>
        </a:p>
      </dgm:t>
    </dgm:pt>
    <dgm:pt modelId="{DBF400B8-EC19-46DD-AFEB-F471B5A68F7B}" type="parTrans" cxnId="{5CCF2488-353E-44C9-B116-B5F5FCC2A6CF}">
      <dgm:prSet/>
      <dgm:spPr/>
      <dgm:t>
        <a:bodyPr/>
        <a:lstStyle/>
        <a:p>
          <a:endParaRPr lang="fr-FR"/>
        </a:p>
      </dgm:t>
    </dgm:pt>
    <dgm:pt modelId="{2EC0439E-4372-4120-819C-C172FC188E85}" type="sibTrans" cxnId="{5CCF2488-353E-44C9-B116-B5F5FCC2A6CF}">
      <dgm:prSet/>
      <dgm:spPr/>
      <dgm:t>
        <a:bodyPr/>
        <a:lstStyle/>
        <a:p>
          <a:endParaRPr lang="fr-FR"/>
        </a:p>
      </dgm:t>
    </dgm:pt>
    <dgm:pt modelId="{168A30C8-94A6-4787-9CE9-D63A561C0059}">
      <dgm:prSet phldrT="[Texte]"/>
      <dgm:spPr/>
      <dgm:t>
        <a:bodyPr/>
        <a:lstStyle/>
        <a:p>
          <a:endParaRPr lang="fr-FR" dirty="0"/>
        </a:p>
      </dgm:t>
    </dgm:pt>
    <dgm:pt modelId="{03891B64-A258-418C-A8EC-090E659C35DB}" type="parTrans" cxnId="{FB13E36C-6187-4DDE-A39D-92512F3C401A}">
      <dgm:prSet/>
      <dgm:spPr/>
      <dgm:t>
        <a:bodyPr/>
        <a:lstStyle/>
        <a:p>
          <a:endParaRPr lang="fr-FR"/>
        </a:p>
      </dgm:t>
    </dgm:pt>
    <dgm:pt modelId="{CEE0ACF6-84D6-4072-8D28-20BE4BD43E79}" type="sibTrans" cxnId="{FB13E36C-6187-4DDE-A39D-92512F3C401A}">
      <dgm:prSet/>
      <dgm:spPr/>
      <dgm:t>
        <a:bodyPr/>
        <a:lstStyle/>
        <a:p>
          <a:endParaRPr lang="fr-FR"/>
        </a:p>
      </dgm:t>
    </dgm:pt>
    <dgm:pt modelId="{4305FBD7-8005-497C-B8C3-422598A66BD0}">
      <dgm:prSet phldrT="[Texte]"/>
      <dgm:spPr/>
      <dgm:t>
        <a:bodyPr/>
        <a:lstStyle/>
        <a:p>
          <a:r>
            <a:rPr lang="fr-FR" dirty="0"/>
            <a:t>Un espace réservé pour des commentaires et suggestions</a:t>
          </a:r>
        </a:p>
      </dgm:t>
    </dgm:pt>
    <dgm:pt modelId="{E882D624-01EF-4E21-9B3C-9CF37A1CC52D}" type="parTrans" cxnId="{D9FD7453-D830-49EC-9522-A33F7F32BDDB}">
      <dgm:prSet/>
      <dgm:spPr/>
      <dgm:t>
        <a:bodyPr/>
        <a:lstStyle/>
        <a:p>
          <a:endParaRPr lang="fr-FR"/>
        </a:p>
      </dgm:t>
    </dgm:pt>
    <dgm:pt modelId="{DA5843F6-B562-4D5E-B977-F4068ACAC1B7}" type="sibTrans" cxnId="{D9FD7453-D830-49EC-9522-A33F7F32BDDB}">
      <dgm:prSet/>
      <dgm:spPr/>
      <dgm:t>
        <a:bodyPr/>
        <a:lstStyle/>
        <a:p>
          <a:endParaRPr lang="fr-FR"/>
        </a:p>
      </dgm:t>
    </dgm:pt>
    <dgm:pt modelId="{973416BE-67A8-4EBC-9D0F-142127E1D09B}" type="pres">
      <dgm:prSet presAssocID="{588395B4-B0C8-4FF5-AB52-177D78CAF939}" presName="Name0" presStyleCnt="0">
        <dgm:presLayoutVars>
          <dgm:dir/>
          <dgm:animLvl val="lvl"/>
          <dgm:resizeHandles val="exact"/>
        </dgm:presLayoutVars>
      </dgm:prSet>
      <dgm:spPr/>
    </dgm:pt>
    <dgm:pt modelId="{457D2A73-E2F4-469B-B50D-BF756A2D9AB7}" type="pres">
      <dgm:prSet presAssocID="{09424EBC-B15E-434D-897F-1282CDCD55DB}" presName="linNode" presStyleCnt="0"/>
      <dgm:spPr/>
    </dgm:pt>
    <dgm:pt modelId="{FBADCA52-C0F9-4E2D-A4C0-CA63F2675705}" type="pres">
      <dgm:prSet presAssocID="{09424EBC-B15E-434D-897F-1282CDCD55DB}" presName="parentText" presStyleLbl="node1" presStyleIdx="0" presStyleCnt="1">
        <dgm:presLayoutVars>
          <dgm:chMax val="1"/>
          <dgm:bulletEnabled val="1"/>
        </dgm:presLayoutVars>
      </dgm:prSet>
      <dgm:spPr/>
    </dgm:pt>
    <dgm:pt modelId="{EE6DA1A1-1397-4A72-883B-85CBB493F75E}" type="pres">
      <dgm:prSet presAssocID="{09424EBC-B15E-434D-897F-1282CDCD55DB}" presName="descendantText" presStyleLbl="alignAccFollowNode1" presStyleIdx="0" presStyleCnt="1">
        <dgm:presLayoutVars>
          <dgm:bulletEnabled val="1"/>
        </dgm:presLayoutVars>
      </dgm:prSet>
      <dgm:spPr/>
    </dgm:pt>
  </dgm:ptLst>
  <dgm:cxnLst>
    <dgm:cxn modelId="{0FCAF20F-9908-4A21-9980-FEA1CB853A08}" type="presOf" srcId="{34C0F2C6-960C-4075-BD7F-AD413ED3411B}" destId="{EE6DA1A1-1397-4A72-883B-85CBB493F75E}" srcOrd="0" destOrd="1" presId="urn:microsoft.com/office/officeart/2005/8/layout/vList5"/>
    <dgm:cxn modelId="{54E4D031-D422-4AD9-906F-9A1136D24B24}" type="presOf" srcId="{09424EBC-B15E-434D-897F-1282CDCD55DB}" destId="{FBADCA52-C0F9-4E2D-A4C0-CA63F2675705}" srcOrd="0" destOrd="0" presId="urn:microsoft.com/office/officeart/2005/8/layout/vList5"/>
    <dgm:cxn modelId="{FB13E36C-6187-4DDE-A39D-92512F3C401A}" srcId="{09424EBC-B15E-434D-897F-1282CDCD55DB}" destId="{168A30C8-94A6-4787-9CE9-D63A561C0059}" srcOrd="3" destOrd="0" parTransId="{03891B64-A258-418C-A8EC-090E659C35DB}" sibTransId="{CEE0ACF6-84D6-4072-8D28-20BE4BD43E79}"/>
    <dgm:cxn modelId="{D9FD7453-D830-49EC-9522-A33F7F32BDDB}" srcId="{09424EBC-B15E-434D-897F-1282CDCD55DB}" destId="{4305FBD7-8005-497C-B8C3-422598A66BD0}" srcOrd="2" destOrd="0" parTransId="{E882D624-01EF-4E21-9B3C-9CF37A1CC52D}" sibTransId="{DA5843F6-B562-4D5E-B977-F4068ACAC1B7}"/>
    <dgm:cxn modelId="{DC3C975A-3969-4ED6-9754-6F62D8857ED1}" srcId="{09424EBC-B15E-434D-897F-1282CDCD55DB}" destId="{EE8B5015-C0DA-4717-90EA-9EEF298D2031}" srcOrd="0" destOrd="0" parTransId="{EEABBFBC-D417-42AC-814A-264E6214B090}" sibTransId="{2AF3373A-8742-4A50-AF26-D6CAC10D86C7}"/>
    <dgm:cxn modelId="{5CCF2488-353E-44C9-B116-B5F5FCC2A6CF}" srcId="{09424EBC-B15E-434D-897F-1282CDCD55DB}" destId="{34C0F2C6-960C-4075-BD7F-AD413ED3411B}" srcOrd="1" destOrd="0" parTransId="{DBF400B8-EC19-46DD-AFEB-F471B5A68F7B}" sibTransId="{2EC0439E-4372-4120-819C-C172FC188E85}"/>
    <dgm:cxn modelId="{76E4E788-EBD7-44C2-9693-5B5F65F38DC2}" type="presOf" srcId="{EE8B5015-C0DA-4717-90EA-9EEF298D2031}" destId="{EE6DA1A1-1397-4A72-883B-85CBB493F75E}" srcOrd="0" destOrd="0" presId="urn:microsoft.com/office/officeart/2005/8/layout/vList5"/>
    <dgm:cxn modelId="{7442D6CD-7433-4082-AEDE-7791D37E9F17}" type="presOf" srcId="{4305FBD7-8005-497C-B8C3-422598A66BD0}" destId="{EE6DA1A1-1397-4A72-883B-85CBB493F75E}" srcOrd="0" destOrd="2" presId="urn:microsoft.com/office/officeart/2005/8/layout/vList5"/>
    <dgm:cxn modelId="{1989D0D5-E90A-4D3F-AC9C-D16D45A6EA84}" srcId="{588395B4-B0C8-4FF5-AB52-177D78CAF939}" destId="{09424EBC-B15E-434D-897F-1282CDCD55DB}" srcOrd="0" destOrd="0" parTransId="{4EBE9983-9DAB-41A8-BEE1-2EA1AED42E0C}" sibTransId="{1CEA721E-9843-4E04-9FCB-D82D7606614D}"/>
    <dgm:cxn modelId="{4FE519D9-D048-4843-862B-89BBBEAF51E3}" type="presOf" srcId="{168A30C8-94A6-4787-9CE9-D63A561C0059}" destId="{EE6DA1A1-1397-4A72-883B-85CBB493F75E}" srcOrd="0" destOrd="3" presId="urn:microsoft.com/office/officeart/2005/8/layout/vList5"/>
    <dgm:cxn modelId="{448B2CE4-5737-45FA-88C9-86DAD0214919}" type="presOf" srcId="{588395B4-B0C8-4FF5-AB52-177D78CAF939}" destId="{973416BE-67A8-4EBC-9D0F-142127E1D09B}" srcOrd="0" destOrd="0" presId="urn:microsoft.com/office/officeart/2005/8/layout/vList5"/>
    <dgm:cxn modelId="{5E38F511-40E1-4642-B9EC-6DBF4BD0A940}" type="presParOf" srcId="{973416BE-67A8-4EBC-9D0F-142127E1D09B}" destId="{457D2A73-E2F4-469B-B50D-BF756A2D9AB7}" srcOrd="0" destOrd="0" presId="urn:microsoft.com/office/officeart/2005/8/layout/vList5"/>
    <dgm:cxn modelId="{BB3CBE3F-97AF-4455-8B1E-A90028B8F078}" type="presParOf" srcId="{457D2A73-E2F4-469B-B50D-BF756A2D9AB7}" destId="{FBADCA52-C0F9-4E2D-A4C0-CA63F2675705}" srcOrd="0" destOrd="0" presId="urn:microsoft.com/office/officeart/2005/8/layout/vList5"/>
    <dgm:cxn modelId="{5997CB02-8FD8-48F6-B202-19583FBB48E8}" type="presParOf" srcId="{457D2A73-E2F4-469B-B50D-BF756A2D9AB7}" destId="{EE6DA1A1-1397-4A72-883B-85CBB493F75E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6DA1A1-1397-4A72-883B-85CBB493F75E}">
      <dsp:nvSpPr>
        <dsp:cNvPr id="0" name=""/>
        <dsp:cNvSpPr/>
      </dsp:nvSpPr>
      <dsp:spPr>
        <a:xfrm rot="5400000">
          <a:off x="5248282" y="-2196676"/>
          <a:ext cx="695690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fr-FR" sz="1800" kern="1200" dirty="0"/>
            <a:t>Obligatoire, enquête administrative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fr-FR" sz="1800" kern="1200" dirty="0"/>
        </a:p>
      </dsp:txBody>
      <dsp:txXfrm rot="-5400000">
        <a:off x="2962656" y="122911"/>
        <a:ext cx="5232983" cy="627768"/>
      </dsp:txXfrm>
    </dsp:sp>
    <dsp:sp modelId="{FBADCA52-C0F9-4E2D-A4C0-CA63F2675705}">
      <dsp:nvSpPr>
        <dsp:cNvPr id="0" name=""/>
        <dsp:cNvSpPr/>
      </dsp:nvSpPr>
      <dsp:spPr>
        <a:xfrm>
          <a:off x="0" y="1988"/>
          <a:ext cx="2962656" cy="8696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400" kern="1200" dirty="0"/>
            <a:t>Casier judiciaire vierge</a:t>
          </a:r>
        </a:p>
      </dsp:txBody>
      <dsp:txXfrm>
        <a:off x="42451" y="44439"/>
        <a:ext cx="2877754" cy="784710"/>
      </dsp:txXfrm>
    </dsp:sp>
    <dsp:sp modelId="{C61E7F1D-966B-41C1-A07E-75C4A501EE44}">
      <dsp:nvSpPr>
        <dsp:cNvPr id="0" name=""/>
        <dsp:cNvSpPr/>
      </dsp:nvSpPr>
      <dsp:spPr>
        <a:xfrm rot="5400000">
          <a:off x="5248282" y="-1283583"/>
          <a:ext cx="695690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fr-FR" sz="1800" kern="1200" dirty="0"/>
            <a:t>B2 oral (entretien) 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fr-FR" sz="1800" kern="1200" dirty="0"/>
            <a:t>B1 écrit (test)</a:t>
          </a:r>
        </a:p>
      </dsp:txBody>
      <dsp:txXfrm rot="-5400000">
        <a:off x="2962656" y="1036004"/>
        <a:ext cx="5232983" cy="627768"/>
      </dsp:txXfrm>
    </dsp:sp>
    <dsp:sp modelId="{926AB592-FD19-446B-BE9B-8B7096F5308B}">
      <dsp:nvSpPr>
        <dsp:cNvPr id="0" name=""/>
        <dsp:cNvSpPr/>
      </dsp:nvSpPr>
      <dsp:spPr>
        <a:xfrm>
          <a:off x="0" y="915082"/>
          <a:ext cx="2962656" cy="8696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400" kern="1200" dirty="0"/>
            <a:t>Français</a:t>
          </a:r>
        </a:p>
      </dsp:txBody>
      <dsp:txXfrm>
        <a:off x="42451" y="957533"/>
        <a:ext cx="2877754" cy="784710"/>
      </dsp:txXfrm>
    </dsp:sp>
    <dsp:sp modelId="{64CDE5F2-B5E7-4895-BDB1-F9AE3A58BEAA}">
      <dsp:nvSpPr>
        <dsp:cNvPr id="0" name=""/>
        <dsp:cNvSpPr/>
      </dsp:nvSpPr>
      <dsp:spPr>
        <a:xfrm rot="5400000">
          <a:off x="5248282" y="-370490"/>
          <a:ext cx="695690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fr-FR" sz="1800" kern="1200" dirty="0"/>
            <a:t>Connaître les 4 opérations (test écrit)</a:t>
          </a:r>
        </a:p>
      </dsp:txBody>
      <dsp:txXfrm rot="-5400000">
        <a:off x="2962656" y="1949097"/>
        <a:ext cx="5232983" cy="627768"/>
      </dsp:txXfrm>
    </dsp:sp>
    <dsp:sp modelId="{8C4CFDAA-221B-496E-860A-B35D74C9F269}">
      <dsp:nvSpPr>
        <dsp:cNvPr id="0" name=""/>
        <dsp:cNvSpPr/>
      </dsp:nvSpPr>
      <dsp:spPr>
        <a:xfrm>
          <a:off x="0" y="1828175"/>
          <a:ext cx="2962656" cy="8696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400" kern="1200" dirty="0"/>
            <a:t>Maths</a:t>
          </a:r>
        </a:p>
      </dsp:txBody>
      <dsp:txXfrm>
        <a:off x="42451" y="1870626"/>
        <a:ext cx="2877754" cy="784710"/>
      </dsp:txXfrm>
    </dsp:sp>
    <dsp:sp modelId="{C65D4A2A-0A20-4BB1-A9C5-2A0DD9A7BC33}">
      <dsp:nvSpPr>
        <dsp:cNvPr id="0" name=""/>
        <dsp:cNvSpPr/>
      </dsp:nvSpPr>
      <dsp:spPr>
        <a:xfrm rot="5400000">
          <a:off x="5248282" y="542602"/>
          <a:ext cx="695690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fr-FR" sz="1800" kern="1200" dirty="0"/>
            <a:t>Entretien</a:t>
          </a:r>
        </a:p>
      </dsp:txBody>
      <dsp:txXfrm rot="-5400000">
        <a:off x="2962656" y="2862190"/>
        <a:ext cx="5232983" cy="627768"/>
      </dsp:txXfrm>
    </dsp:sp>
    <dsp:sp modelId="{AC430621-1EE6-4262-B041-0452987FAF29}">
      <dsp:nvSpPr>
        <dsp:cNvPr id="0" name=""/>
        <dsp:cNvSpPr/>
      </dsp:nvSpPr>
      <dsp:spPr>
        <a:xfrm>
          <a:off x="0" y="2741268"/>
          <a:ext cx="2962656" cy="8696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400" kern="1200" dirty="0"/>
            <a:t>Motivation</a:t>
          </a:r>
        </a:p>
      </dsp:txBody>
      <dsp:txXfrm>
        <a:off x="42451" y="2783719"/>
        <a:ext cx="2877754" cy="784710"/>
      </dsp:txXfrm>
    </dsp:sp>
    <dsp:sp modelId="{E4FB102D-280B-48DA-A8DF-1659A894ED4D}">
      <dsp:nvSpPr>
        <dsp:cNvPr id="0" name=""/>
        <dsp:cNvSpPr/>
      </dsp:nvSpPr>
      <dsp:spPr>
        <a:xfrm rot="5400000">
          <a:off x="5248282" y="1455695"/>
          <a:ext cx="695690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fr-FR" sz="1800" kern="1200" dirty="0"/>
            <a:t>CV + entretien</a:t>
          </a:r>
        </a:p>
      </dsp:txBody>
      <dsp:txXfrm rot="-5400000">
        <a:off x="2962656" y="3775283"/>
        <a:ext cx="5232983" cy="627768"/>
      </dsp:txXfrm>
    </dsp:sp>
    <dsp:sp modelId="{05CF2E8F-0097-470F-933B-4281FFB7E39C}">
      <dsp:nvSpPr>
        <dsp:cNvPr id="0" name=""/>
        <dsp:cNvSpPr/>
      </dsp:nvSpPr>
      <dsp:spPr>
        <a:xfrm>
          <a:off x="0" y="3654361"/>
          <a:ext cx="2962656" cy="8696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400" kern="1200" dirty="0"/>
            <a:t>Capacité à apprendre</a:t>
          </a:r>
        </a:p>
      </dsp:txBody>
      <dsp:txXfrm>
        <a:off x="42451" y="3696812"/>
        <a:ext cx="2877754" cy="78471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6DA1A1-1397-4A72-883B-85CBB493F75E}">
      <dsp:nvSpPr>
        <dsp:cNvPr id="0" name=""/>
        <dsp:cNvSpPr/>
      </dsp:nvSpPr>
      <dsp:spPr>
        <a:xfrm rot="5400000">
          <a:off x="5300189" y="-2152273"/>
          <a:ext cx="871601" cy="539857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fr-FR" sz="1500" kern="1200" dirty="0"/>
            <a:t>Quiz 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fr-FR" sz="1500" kern="1200" dirty="0"/>
            <a:t>J3 – durée : 30 mn</a:t>
          </a:r>
        </a:p>
      </dsp:txBody>
      <dsp:txXfrm rot="-5400000">
        <a:off x="3036700" y="153764"/>
        <a:ext cx="5356031" cy="786505"/>
      </dsp:txXfrm>
    </dsp:sp>
    <dsp:sp modelId="{FBADCA52-C0F9-4E2D-A4C0-CA63F2675705}">
      <dsp:nvSpPr>
        <dsp:cNvPr id="0" name=""/>
        <dsp:cNvSpPr/>
      </dsp:nvSpPr>
      <dsp:spPr>
        <a:xfrm>
          <a:off x="0" y="2265"/>
          <a:ext cx="3036700" cy="108950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900" kern="1200" dirty="0"/>
            <a:t>Juridique</a:t>
          </a:r>
        </a:p>
      </dsp:txBody>
      <dsp:txXfrm>
        <a:off x="53185" y="55450"/>
        <a:ext cx="2930330" cy="983131"/>
      </dsp:txXfrm>
    </dsp:sp>
    <dsp:sp modelId="{C61E7F1D-966B-41C1-A07E-75C4A501EE44}">
      <dsp:nvSpPr>
        <dsp:cNvPr id="0" name=""/>
        <dsp:cNvSpPr/>
      </dsp:nvSpPr>
      <dsp:spPr>
        <a:xfrm rot="5400000">
          <a:off x="5298155" y="141371"/>
          <a:ext cx="871601" cy="539857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fr-FR" sz="1500" kern="1200" dirty="0"/>
            <a:t>Simulation  prise en main PC sur plateau technique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fr-FR" sz="1500" kern="1200" dirty="0"/>
            <a:t>J13  - durée 45 mn</a:t>
          </a:r>
        </a:p>
      </dsp:txBody>
      <dsp:txXfrm rot="-5400000">
        <a:off x="3034666" y="2447408"/>
        <a:ext cx="5356031" cy="786505"/>
      </dsp:txXfrm>
    </dsp:sp>
    <dsp:sp modelId="{926AB592-FD19-446B-BE9B-8B7096F5308B}">
      <dsp:nvSpPr>
        <dsp:cNvPr id="0" name=""/>
        <dsp:cNvSpPr/>
      </dsp:nvSpPr>
      <dsp:spPr>
        <a:xfrm>
          <a:off x="0" y="2295906"/>
          <a:ext cx="3036700" cy="108950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900" kern="1200" dirty="0"/>
            <a:t>Surveillance</a:t>
          </a:r>
        </a:p>
      </dsp:txBody>
      <dsp:txXfrm>
        <a:off x="53185" y="2349091"/>
        <a:ext cx="2930330" cy="983131"/>
      </dsp:txXfrm>
    </dsp:sp>
    <dsp:sp modelId="{64CDE5F2-B5E7-4895-BDB1-F9AE3A58BEAA}">
      <dsp:nvSpPr>
        <dsp:cNvPr id="0" name=""/>
        <dsp:cNvSpPr/>
      </dsp:nvSpPr>
      <dsp:spPr>
        <a:xfrm rot="5400000">
          <a:off x="5298155" y="1293507"/>
          <a:ext cx="871601" cy="539857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fr-FR" sz="1500" kern="1200" dirty="0" err="1"/>
            <a:t>Sérious</a:t>
          </a:r>
          <a:r>
            <a:rPr lang="fr-FR" sz="1500" kern="1200" dirty="0"/>
            <a:t> Game – durée : 45 mn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fr-FR" sz="1500" kern="1200" dirty="0"/>
            <a:t>Ronde  – durée 30 mn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fr-FR" sz="1500" kern="1200" dirty="0"/>
            <a:t> J16</a:t>
          </a:r>
        </a:p>
      </dsp:txBody>
      <dsp:txXfrm rot="-5400000">
        <a:off x="3034666" y="3599544"/>
        <a:ext cx="5356031" cy="786505"/>
      </dsp:txXfrm>
    </dsp:sp>
    <dsp:sp modelId="{8C4CFDAA-221B-496E-860A-B35D74C9F269}">
      <dsp:nvSpPr>
        <dsp:cNvPr id="0" name=""/>
        <dsp:cNvSpPr/>
      </dsp:nvSpPr>
      <dsp:spPr>
        <a:xfrm>
          <a:off x="0" y="3436461"/>
          <a:ext cx="3036700" cy="108950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900" kern="1200" dirty="0"/>
            <a:t>Surveillance</a:t>
          </a:r>
        </a:p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900" kern="1200" dirty="0"/>
            <a:t>Ronde</a:t>
          </a:r>
        </a:p>
      </dsp:txBody>
      <dsp:txXfrm>
        <a:off x="53185" y="3489646"/>
        <a:ext cx="2930330" cy="983131"/>
      </dsp:txXfrm>
    </dsp:sp>
    <dsp:sp modelId="{C65D4A2A-0A20-4BB1-A9C5-2A0DD9A7BC33}">
      <dsp:nvSpPr>
        <dsp:cNvPr id="0" name=""/>
        <dsp:cNvSpPr/>
      </dsp:nvSpPr>
      <dsp:spPr>
        <a:xfrm rot="5400000">
          <a:off x="5298155" y="-1010754"/>
          <a:ext cx="871601" cy="539857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fr-FR" sz="1500" kern="1200" dirty="0"/>
            <a:t>Etudes de cas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fr-FR" sz="1500" kern="1200" dirty="0"/>
            <a:t>J10 durée : 1h30</a:t>
          </a:r>
        </a:p>
      </dsp:txBody>
      <dsp:txXfrm rot="-5400000">
        <a:off x="3034666" y="1295283"/>
        <a:ext cx="5356031" cy="786505"/>
      </dsp:txXfrm>
    </dsp:sp>
    <dsp:sp modelId="{AC430621-1EE6-4262-B041-0452987FAF29}">
      <dsp:nvSpPr>
        <dsp:cNvPr id="0" name=""/>
        <dsp:cNvSpPr/>
      </dsp:nvSpPr>
      <dsp:spPr>
        <a:xfrm>
          <a:off x="0" y="1143779"/>
          <a:ext cx="3036700" cy="108950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900" kern="1200" dirty="0"/>
            <a:t>Surveillance</a:t>
          </a:r>
        </a:p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900" kern="1200" dirty="0"/>
            <a:t>Main courante et remontée d’incident</a:t>
          </a:r>
        </a:p>
      </dsp:txBody>
      <dsp:txXfrm>
        <a:off x="53185" y="1196964"/>
        <a:ext cx="2930330" cy="98313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6DA1A1-1397-4A72-883B-85CBB493F75E}">
      <dsp:nvSpPr>
        <dsp:cNvPr id="0" name=""/>
        <dsp:cNvSpPr/>
      </dsp:nvSpPr>
      <dsp:spPr>
        <a:xfrm rot="5400000">
          <a:off x="5152565" y="-1967798"/>
          <a:ext cx="1166849" cy="539857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fr-FR" sz="1800" kern="1200" dirty="0"/>
            <a:t>Reprise des résultats des contrôles continus </a:t>
          </a:r>
        </a:p>
      </dsp:txBody>
      <dsp:txXfrm rot="-5400000">
        <a:off x="3036701" y="205027"/>
        <a:ext cx="5341618" cy="1052927"/>
      </dsp:txXfrm>
    </dsp:sp>
    <dsp:sp modelId="{FBADCA52-C0F9-4E2D-A4C0-CA63F2675705}">
      <dsp:nvSpPr>
        <dsp:cNvPr id="0" name=""/>
        <dsp:cNvSpPr/>
      </dsp:nvSpPr>
      <dsp:spPr>
        <a:xfrm>
          <a:off x="0" y="2209"/>
          <a:ext cx="3036700" cy="145856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3200" kern="1200" dirty="0"/>
            <a:t>Contrôle</a:t>
          </a:r>
          <a:r>
            <a:rPr lang="fr-FR" sz="3200" kern="1200" baseline="0" dirty="0"/>
            <a:t> continu</a:t>
          </a:r>
          <a:endParaRPr lang="fr-FR" sz="3200" kern="1200" dirty="0"/>
        </a:p>
      </dsp:txBody>
      <dsp:txXfrm>
        <a:off x="71201" y="73410"/>
        <a:ext cx="2894298" cy="1316160"/>
      </dsp:txXfrm>
    </dsp:sp>
    <dsp:sp modelId="{C61E7F1D-966B-41C1-A07E-75C4A501EE44}">
      <dsp:nvSpPr>
        <dsp:cNvPr id="0" name=""/>
        <dsp:cNvSpPr/>
      </dsp:nvSpPr>
      <dsp:spPr>
        <a:xfrm rot="5400000">
          <a:off x="5152565" y="-436308"/>
          <a:ext cx="1166849" cy="539857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fr-FR" sz="1800" kern="1200" dirty="0"/>
            <a:t>Tirage au sort de questions: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fr-FR" sz="1800" kern="1200" dirty="0"/>
            <a:t>3 sur module juridique, 2 aléatoires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fr-FR" sz="1800" kern="1200" dirty="0"/>
            <a:t>Durée: 30 mn</a:t>
          </a:r>
        </a:p>
      </dsp:txBody>
      <dsp:txXfrm rot="-5400000">
        <a:off x="3036701" y="1736517"/>
        <a:ext cx="5341618" cy="1052927"/>
      </dsp:txXfrm>
    </dsp:sp>
    <dsp:sp modelId="{926AB592-FD19-446B-BE9B-8B7096F5308B}">
      <dsp:nvSpPr>
        <dsp:cNvPr id="0" name=""/>
        <dsp:cNvSpPr/>
      </dsp:nvSpPr>
      <dsp:spPr>
        <a:xfrm>
          <a:off x="0" y="1533700"/>
          <a:ext cx="3036700" cy="145856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3200" kern="1200" dirty="0"/>
            <a:t>Examen théorique (oral)</a:t>
          </a:r>
        </a:p>
      </dsp:txBody>
      <dsp:txXfrm>
        <a:off x="71201" y="1604901"/>
        <a:ext cx="2894298" cy="1316160"/>
      </dsp:txXfrm>
    </dsp:sp>
    <dsp:sp modelId="{64CDE5F2-B5E7-4895-BDB1-F9AE3A58BEAA}">
      <dsp:nvSpPr>
        <dsp:cNvPr id="0" name=""/>
        <dsp:cNvSpPr/>
      </dsp:nvSpPr>
      <dsp:spPr>
        <a:xfrm rot="5400000">
          <a:off x="5152565" y="1095182"/>
          <a:ext cx="1166849" cy="539857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fr-FR" sz="1800" kern="1200" dirty="0"/>
            <a:t>Tirage au sort d’une mise en situation portant sur procédures de prise en main PCS et sécurité du site 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fr-FR" sz="1800" kern="1200" dirty="0"/>
            <a:t>Durée: 1h 30</a:t>
          </a:r>
        </a:p>
      </dsp:txBody>
      <dsp:txXfrm rot="-5400000">
        <a:off x="3036701" y="3268008"/>
        <a:ext cx="5341618" cy="1052927"/>
      </dsp:txXfrm>
    </dsp:sp>
    <dsp:sp modelId="{8C4CFDAA-221B-496E-860A-B35D74C9F269}">
      <dsp:nvSpPr>
        <dsp:cNvPr id="0" name=""/>
        <dsp:cNvSpPr/>
      </dsp:nvSpPr>
      <dsp:spPr>
        <a:xfrm>
          <a:off x="0" y="3065190"/>
          <a:ext cx="3036700" cy="145856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3200" kern="1200" dirty="0"/>
            <a:t>Examen pratique</a:t>
          </a:r>
        </a:p>
      </dsp:txBody>
      <dsp:txXfrm>
        <a:off x="71201" y="3136391"/>
        <a:ext cx="2894298" cy="131616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6DA1A1-1397-4A72-883B-85CBB493F75E}">
      <dsp:nvSpPr>
        <dsp:cNvPr id="0" name=""/>
        <dsp:cNvSpPr/>
      </dsp:nvSpPr>
      <dsp:spPr>
        <a:xfrm rot="5400000">
          <a:off x="3925605" y="-436308"/>
          <a:ext cx="3620770" cy="539857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57150" rIns="114300" bIns="57150" numCol="1" spcCol="1270" anchor="ctr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fr-FR" sz="3000" kern="1200" dirty="0"/>
            <a:t>Remis à l’apprenant le dernier jour de formation</a:t>
          </a:r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fr-FR" sz="3000" kern="1200" dirty="0"/>
            <a:t>10 questions à noter de 1 à 4</a:t>
          </a:r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fr-FR" sz="3000" kern="1200" dirty="0"/>
            <a:t>Un espace réservé pour des commentaires et suggestions</a:t>
          </a:r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fr-FR" sz="3000" kern="1200" dirty="0"/>
        </a:p>
      </dsp:txBody>
      <dsp:txXfrm rot="-5400000">
        <a:off x="3036701" y="629347"/>
        <a:ext cx="5221828" cy="3267268"/>
      </dsp:txXfrm>
    </dsp:sp>
    <dsp:sp modelId="{FBADCA52-C0F9-4E2D-A4C0-CA63F2675705}">
      <dsp:nvSpPr>
        <dsp:cNvPr id="0" name=""/>
        <dsp:cNvSpPr/>
      </dsp:nvSpPr>
      <dsp:spPr>
        <a:xfrm>
          <a:off x="0" y="0"/>
          <a:ext cx="3036700" cy="452596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62865" rIns="125730" bIns="62865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3300" kern="1200" dirty="0"/>
            <a:t>Questionnaire Satisfaction</a:t>
          </a:r>
        </a:p>
      </dsp:txBody>
      <dsp:txXfrm>
        <a:off x="148239" y="148239"/>
        <a:ext cx="2740222" cy="422948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image" Target="../media/image7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1.jpg"/>
          <p:cNvPicPr>
            <a:picLocks noChangeAspect="1"/>
          </p:cNvPicPr>
          <p:nvPr/>
        </p:nvPicPr>
        <p:blipFill>
          <a:blip r:embed="rId2">
            <a:duotone>
              <a:schemeClr val="accent1"/>
              <a:srgbClr val="FFFFFF"/>
            </a:duoton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image2.png"/>
          <p:cNvPicPr>
            <a:picLocks noChangeAspect="1"/>
          </p:cNvPicPr>
          <p:nvPr/>
        </p:nvPicPr>
        <p:blipFill>
          <a:blip r:embed="rId3">
            <a:duotone>
              <a:schemeClr val="accent1"/>
              <a:srgbClr val="FFFFFF"/>
            </a:duotone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3.png"/>
          <p:cNvPicPr>
            <a:picLocks noChangeAspect="1"/>
          </p:cNvPicPr>
          <p:nvPr/>
        </p:nvPicPr>
        <p:blipFill>
          <a:blip r:embed="rId4">
            <a:duotone>
              <a:schemeClr val="accent1"/>
              <a:srgbClr val="FFFFFF"/>
            </a:duotone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4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  <a:noFill/>
          <a:ln>
            <a:noFill/>
          </a:ln>
        </p:spPr>
      </p:pic>
      <p:sp>
        <p:nvSpPr>
          <p:cNvPr id="31" name="Rectangle 31"/>
          <p:cNvSpPr>
            <a:spLocks noGrp="1"/>
          </p:cNvSpPr>
          <p:nvPr>
            <p:ph type="subTitle" idx="1"/>
          </p:nvPr>
        </p:nvSpPr>
        <p:spPr>
          <a:xfrm>
            <a:off x="2492734" y="5094577"/>
            <a:ext cx="6194066" cy="925223"/>
          </a:xfrm>
        </p:spPr>
        <p:txBody>
          <a:bodyPr/>
          <a:lstStyle>
            <a:lvl1pPr marL="0" indent="0" algn="r" latinLnBrk="0">
              <a:buNone/>
              <a:defRPr lang="fr-FR" sz="2800"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5" name="Rectangle 5"/>
          <p:cNvSpPr>
            <a:spLocks noGrp="1"/>
          </p:cNvSpPr>
          <p:nvPr>
            <p:ph type="ctrTitle"/>
          </p:nvPr>
        </p:nvSpPr>
        <p:spPr>
          <a:xfrm>
            <a:off x="1108986" y="3606800"/>
            <a:ext cx="7577814" cy="1470025"/>
          </a:xfrm>
        </p:spPr>
        <p:txBody>
          <a:bodyPr anchor="b" anchorCtr="0"/>
          <a:lstStyle>
            <a:lvl1pPr algn="r" latinLnBrk="0">
              <a:defRPr lang="fr-FR" sz="4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DD06E-6606-46E3-9DF1-4CA90338A99D}" type="datetimeFigureOut">
              <a:rPr lang="fr-FR" smtClean="0"/>
              <a:t>15/06/2018</a:t>
            </a:fld>
            <a:endParaRPr lang="fr-FR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A54C6DB-C271-4D9B-BAFA-71C060FB7BED}" type="slidenum">
              <a:rPr lang="fr-FR" smtClean="0"/>
              <a:t>‹N°›</a:t>
            </a:fld>
            <a:endParaRPr lang="fr-FR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fr-FR"/>
              <a:t>Modifiez le style du titre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DD06E-6606-46E3-9DF1-4CA90338A99D}" type="datetimeFigureOut">
              <a:rPr lang="fr-FR" smtClean="0"/>
              <a:t>15/06/2018</a:t>
            </a:fld>
            <a:endParaRPr lang="fr-FR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A54C6DB-C271-4D9B-BAFA-71C060FB7BED}" type="slidenum">
              <a:rPr lang="fr-FR" smtClean="0"/>
              <a:t>‹N°›</a:t>
            </a:fld>
            <a:endParaRPr lang="fr-FR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fr-FR"/>
              <a:t>Modifiez le style du titre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DD06E-6606-46E3-9DF1-4CA90338A99D}" type="datetimeFigureOut">
              <a:rPr lang="fr-FR" smtClean="0"/>
              <a:t>15/06/2018</a:t>
            </a:fld>
            <a:endParaRPr lang="fr-FR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A54C6DB-C271-4D9B-BAFA-71C060FB7BED}" type="slidenum">
              <a:rPr lang="fr-FR" smtClean="0"/>
              <a:t>‹N°›</a:t>
            </a:fld>
            <a:endParaRPr lang="fr-FR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DD06E-6606-46E3-9DF1-4CA90338A99D}" type="datetimeFigureOut">
              <a:rPr lang="fr-FR" smtClean="0"/>
              <a:t>15/06/2018</a:t>
            </a:fld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A54C6DB-C271-4D9B-BAFA-71C060FB7BED}" type="slidenum">
              <a:rPr lang="fr-FR" smtClean="0"/>
              <a:t>‹N°›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texte sur 2 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11" name="Rectangle 11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fr-FR"/>
              <a:t>Modifiez le style du titre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DD06E-6606-46E3-9DF1-4CA90338A99D}" type="datetimeFigureOut">
              <a:rPr lang="fr-FR" smtClean="0"/>
              <a:t>15/06/2018</a:t>
            </a:fld>
            <a:endParaRPr lang="fr-FR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A54C6DB-C271-4D9B-BAFA-71C060FB7BED}" type="slidenum">
              <a:rPr lang="fr-FR" smtClean="0"/>
              <a:t>‹N°›</a:t>
            </a:fld>
            <a:endParaRPr lang="fr-FR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fr-FR"/>
              <a:t>Modifiez le style du titre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DD06E-6606-46E3-9DF1-4CA90338A99D}" type="datetimeFigureOut">
              <a:rPr lang="fr-FR" smtClean="0"/>
              <a:t>15/06/2018</a:t>
            </a:fld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A54C6DB-C271-4D9B-BAFA-71C060FB7BED}" type="slidenum">
              <a:rPr lang="fr-FR" smtClean="0"/>
              <a:t>‹N°›</a:t>
            </a:fld>
            <a:endParaRPr lang="fr-FR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30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17" name="Rectangle 17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fr-FR"/>
              <a:t>Modifiez le style du titre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DD06E-6606-46E3-9DF1-4CA90338A99D}" type="datetimeFigureOut">
              <a:rPr lang="fr-FR" smtClean="0"/>
              <a:t>15/06/2018</a:t>
            </a:fld>
            <a:endParaRPr lang="fr-FR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A54C6DB-C271-4D9B-BAFA-71C060FB7BED}" type="slidenum">
              <a:rPr lang="fr-FR" smtClean="0"/>
              <a:t>‹N°›</a:t>
            </a:fld>
            <a:endParaRPr lang="fr-FR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DD06E-6606-46E3-9DF1-4CA90338A99D}" type="datetimeFigureOut">
              <a:rPr lang="fr-FR" smtClean="0"/>
              <a:t>15/06/2018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4C6DB-C271-4D9B-BAFA-71C060FB7B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74751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shade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5.png"/>
          <p:cNvPicPr>
            <a:picLocks noChangeAspect="1"/>
          </p:cNvPicPr>
          <p:nvPr/>
        </p:nvPicPr>
        <p:blipFill>
          <a:blip r:embed="rId10">
            <a:duotone>
              <a:schemeClr val="accent1"/>
              <a:srgbClr val="FFFFFF"/>
            </a:duotone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6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  <a:noFill/>
          <a:ln>
            <a:noFill/>
          </a:ln>
        </p:spPr>
      </p:pic>
      <p:sp>
        <p:nvSpPr>
          <p:cNvPr id="30" name="Rectangle 30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fr-FR"/>
              <a:t>Cliquer ici pour modifier le style du titre du masque</a:t>
            </a:r>
          </a:p>
        </p:txBody>
      </p:sp>
      <p:sp>
        <p:nvSpPr>
          <p:cNvPr id="12" name="Rectangle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/>
            <a:r>
              <a:rPr lang="fr-FR"/>
              <a:t>Cliquer ici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Rectangle 6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 latinLnBrk="0">
              <a:defRPr lang="fr-FR" sz="1000">
                <a:latin typeface="+mn-lt"/>
              </a:defRPr>
            </a:lvl1pPr>
          </a:lstStyle>
          <a:p>
            <a:fld id="{E66DD06E-6606-46E3-9DF1-4CA90338A99D}" type="datetimeFigureOut">
              <a:rPr lang="fr-FR" smtClean="0"/>
              <a:t>15/06/2018</a:t>
            </a:fld>
            <a:endParaRPr lang="fr-FR"/>
          </a:p>
        </p:txBody>
      </p:sp>
      <p:sp>
        <p:nvSpPr>
          <p:cNvPr id="20" name="Rectangle 20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 algn="ctr" latinLnBrk="0">
              <a:defRPr lang="fr-FR" sz="1000">
                <a:latin typeface="+mn-lt"/>
              </a:defRPr>
            </a:lvl1pPr>
          </a:lstStyle>
          <a:p>
            <a:endParaRPr lang="fr-FR"/>
          </a:p>
        </p:txBody>
      </p:sp>
      <p:sp>
        <p:nvSpPr>
          <p:cNvPr id="21" name="Rectangle 21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 latinLnBrk="0">
              <a:defRPr lang="fr-FR" sz="1000">
                <a:latin typeface="+mn-lt"/>
              </a:defRPr>
            </a:lvl1pPr>
          </a:lstStyle>
          <a:p>
            <a:fld id="{FA54C6DB-C271-4D9B-BAFA-71C060FB7BED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</p:sldLayoutIdLst>
  <p:txStyles>
    <p:titleStyle>
      <a:defPPr>
        <a:defRPr lang="fr-FR" sz="4400">
          <a:solidFill>
            <a:schemeClr val="tx1"/>
          </a:solidFill>
          <a:latin typeface="+mj-lt"/>
          <a:ea typeface="+mj-ea"/>
          <a:cs typeface="+mj-cs"/>
        </a:defRPr>
      </a:defPPr>
      <a:lvl1pPr algn="l" eaLnBrk="1" latinLnBrk="0" hangingPunct="1">
        <a:buNone/>
        <a:defRPr lang="fr-FR" sz="3600">
          <a:solidFill>
            <a:schemeClr val="tx1">
              <a:alpha val="100000"/>
            </a:schemeClr>
          </a:solidFill>
          <a:latin typeface="+mj-lt"/>
        </a:defRPr>
      </a:lvl1pPr>
    </p:titleStyle>
    <p:bodyStyle>
      <a:defPPr>
        <a:defRPr lang="fr-FR">
          <a:solidFill>
            <a:schemeClr val="tx1"/>
          </a:solidFill>
          <a:latin typeface="+mn-lt"/>
          <a:ea typeface="+mn-ea"/>
          <a:cs typeface="+mn-cs"/>
        </a:defRPr>
      </a:defPPr>
      <a:lvl1pPr marL="342900" indent="-342900" eaLnBrk="1" latinLnBrk="0" hangingPunct="1">
        <a:buChar char="•"/>
        <a:defRPr lang="fr-FR" sz="2800">
          <a:latin typeface="+mn-lt"/>
        </a:defRPr>
      </a:lvl1pPr>
      <a:lvl2pPr marL="742950" indent="-285750" eaLnBrk="1" hangingPunct="1">
        <a:buChar char="–"/>
        <a:defRPr lang="fr-FR" sz="2400">
          <a:latin typeface="+mn-lt"/>
        </a:defRPr>
      </a:lvl2pPr>
      <a:lvl3pPr marL="1143000" indent="-228600" eaLnBrk="1" hangingPunct="1">
        <a:buChar char="•"/>
        <a:defRPr lang="fr-FR" sz="2400">
          <a:latin typeface="+mn-lt"/>
        </a:defRPr>
      </a:lvl3pPr>
      <a:lvl4pPr marL="1600200" indent="-228600" eaLnBrk="1" hangingPunct="1">
        <a:buChar char="–"/>
        <a:defRPr lang="fr-FR" sz="2000">
          <a:latin typeface="+mn-lt"/>
        </a:defRPr>
      </a:lvl4pPr>
      <a:lvl5pPr marL="2057400" indent="-228600" eaLnBrk="1" hangingPunct="1">
        <a:buChar char="»"/>
        <a:defRPr lang="fr-FR" sz="2000">
          <a:latin typeface="+mn-lt"/>
        </a:defRPr>
      </a:lvl5pPr>
      <a:lvl6pPr marL="2514600" indent="-228600" eaLnBrk="1" hangingPunct="1">
        <a:buChar char="•"/>
        <a:defRPr lang="fr-FR" sz="2000"/>
      </a:lvl6pPr>
      <a:lvl7pPr marL="2971800" indent="-228600" eaLnBrk="1" hangingPunct="1">
        <a:buChar char="•"/>
        <a:defRPr lang="fr-FR" sz="2000"/>
      </a:lvl7pPr>
      <a:lvl8pPr marL="3429000" indent="-228600" eaLnBrk="1" hangingPunct="1">
        <a:buChar char="•"/>
        <a:defRPr lang="fr-FR" sz="2000"/>
      </a:lvl8pPr>
      <a:lvl9pPr marL="3886200" indent="-228600" eaLnBrk="1" hangingPunct="1">
        <a:buChar char="•"/>
        <a:defRPr lang="fr-FR" sz="2000"/>
      </a:lvl9pPr>
    </p:bodyStyle>
    <p:otherStyle>
      <a:defPPr>
        <a:defRPr lang="fr-FR">
          <a:solidFill>
            <a:schemeClr val="tx1"/>
          </a:solidFill>
          <a:latin typeface="+mn-lt"/>
          <a:ea typeface="+mn-ea"/>
          <a:cs typeface="+mn-cs"/>
        </a:defRPr>
      </a:defPPr>
      <a:lvl1pPr marL="0" eaLnBrk="1" latinLnBrk="0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.docx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8.emf"/><Relationship Id="rId5" Type="http://schemas.openxmlformats.org/officeDocument/2006/relationships/package" Target="../embeddings/Microsoft_Word_Document1.docx"/><Relationship Id="rId4" Type="http://schemas.openxmlformats.org/officeDocument/2006/relationships/image" Target="../media/image7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2.docx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9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3.docx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10.e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4.docx"/><Relationship Id="rId2" Type="http://schemas.openxmlformats.org/officeDocument/2006/relationships/slideLayout" Target="../slideLayouts/slideLayout8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12.e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5.docx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13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6.docx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17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>
          <a:xfrm>
            <a:off x="467544" y="2780928"/>
            <a:ext cx="8229600" cy="1143000"/>
          </a:xfrm>
        </p:spPr>
        <p:txBody>
          <a:bodyPr>
            <a:normAutofit/>
          </a:bodyPr>
          <a:lstStyle/>
          <a:p>
            <a:r>
              <a:rPr lang="fr-FR" b="1" dirty="0"/>
              <a:t>PROPOSITION EVALUATIONS CQP APS</a:t>
            </a:r>
          </a:p>
        </p:txBody>
      </p:sp>
    </p:spTree>
    <p:extLst>
      <p:ext uri="{BB962C8B-B14F-4D97-AF65-F5344CB8AC3E}">
        <p14:creationId xmlns:p14="http://schemas.microsoft.com/office/powerpoint/2010/main" val="16946953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Espace réservé du conten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37565316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dirty="0">
                <a:solidFill>
                  <a:schemeClr val="tx2">
                    <a:lumMod val="75000"/>
                  </a:schemeClr>
                </a:solidFill>
              </a:rPr>
              <a:t>EVALUATIONS DIAGNOSTIQUES</a:t>
            </a:r>
            <a:br>
              <a:rPr lang="fr-FR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fr-FR" sz="2800" dirty="0">
                <a:solidFill>
                  <a:schemeClr val="tx2">
                    <a:lumMod val="75000"/>
                  </a:schemeClr>
                </a:solidFill>
              </a:rPr>
              <a:t>1 mois avant le démarrage de la formation</a:t>
            </a:r>
          </a:p>
        </p:txBody>
      </p:sp>
    </p:spTree>
    <p:extLst>
      <p:ext uri="{BB962C8B-B14F-4D97-AF65-F5344CB8AC3E}">
        <p14:creationId xmlns:p14="http://schemas.microsoft.com/office/powerpoint/2010/main" val="5176758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5129004"/>
              </p:ext>
            </p:extLst>
          </p:nvPr>
        </p:nvGraphicFramePr>
        <p:xfrm>
          <a:off x="4572000" y="692696"/>
          <a:ext cx="4320480" cy="58197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0" name="Document" r:id="rId3" imgW="5761150" imgH="6946089" progId="Word.Document.12">
                  <p:embed/>
                </p:oleObj>
              </mc:Choice>
              <mc:Fallback>
                <p:oleObj name="Document" r:id="rId3" imgW="5761150" imgH="6946089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572000" y="692696"/>
                        <a:ext cx="4320480" cy="5819724"/>
                      </a:xfrm>
                      <a:prstGeom prst="rect">
                        <a:avLst/>
                      </a:prstGeom>
                      <a:ln>
                        <a:solidFill>
                          <a:schemeClr val="accent1">
                            <a:lumMod val="75000"/>
                          </a:schemeClr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45592850"/>
              </p:ext>
            </p:extLst>
          </p:nvPr>
        </p:nvGraphicFramePr>
        <p:xfrm>
          <a:off x="251520" y="692696"/>
          <a:ext cx="4128534" cy="593100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1" name="Document" r:id="rId5" imgW="5761150" imgH="8276697" progId="Word.Document.12">
                  <p:embed/>
                </p:oleObj>
              </mc:Choice>
              <mc:Fallback>
                <p:oleObj name="Document" r:id="rId5" imgW="5761150" imgH="8276697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51520" y="692696"/>
                        <a:ext cx="4128534" cy="5931002"/>
                      </a:xfrm>
                      <a:prstGeom prst="rect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793060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36207731"/>
              </p:ext>
            </p:extLst>
          </p:nvPr>
        </p:nvGraphicFramePr>
        <p:xfrm>
          <a:off x="316416" y="980728"/>
          <a:ext cx="8644874" cy="49685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Document" r:id="rId3" imgW="9967318" imgH="5729827" progId="Word.Document.12">
                  <p:embed/>
                </p:oleObj>
              </mc:Choice>
              <mc:Fallback>
                <p:oleObj name="Document" r:id="rId3" imgW="9967318" imgH="5729827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16416" y="980728"/>
                        <a:ext cx="8644874" cy="496855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199238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Espace réservé du conten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45334789"/>
              </p:ext>
            </p:extLst>
          </p:nvPr>
        </p:nvGraphicFramePr>
        <p:xfrm>
          <a:off x="457200" y="1600200"/>
          <a:ext cx="843528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dirty="0">
                <a:solidFill>
                  <a:schemeClr val="tx2">
                    <a:lumMod val="75000"/>
                  </a:schemeClr>
                </a:solidFill>
              </a:rPr>
              <a:t>EVALUATIONS FORMATIVES</a:t>
            </a:r>
            <a:br>
              <a:rPr lang="fr-FR" dirty="0">
                <a:solidFill>
                  <a:schemeClr val="tx2">
                    <a:lumMod val="75000"/>
                  </a:schemeClr>
                </a:solidFill>
              </a:rPr>
            </a:br>
            <a:endParaRPr lang="fr-FR" sz="28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14425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60320757"/>
              </p:ext>
            </p:extLst>
          </p:nvPr>
        </p:nvGraphicFramePr>
        <p:xfrm>
          <a:off x="251520" y="1484784"/>
          <a:ext cx="8547084" cy="35345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7" name="Document" r:id="rId3" imgW="5759285" imgH="2242050" progId="Word.Document.12">
                  <p:embed/>
                </p:oleObj>
              </mc:Choice>
              <mc:Fallback>
                <p:oleObj name="Document" r:id="rId3" imgW="5759285" imgH="224205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51520" y="1484784"/>
                        <a:ext cx="8547084" cy="35345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597780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texte 5"/>
          <p:cNvSpPr>
            <a:spLocks noGrp="1"/>
          </p:cNvSpPr>
          <p:nvPr>
            <p:ph type="body" idx="1"/>
          </p:nvPr>
        </p:nvSpPr>
        <p:spPr>
          <a:xfrm>
            <a:off x="395536" y="1268760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fr-FR" dirty="0">
              <a:solidFill>
                <a:schemeClr val="tx2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fr-FR" b="1" u="sng" dirty="0">
                <a:solidFill>
                  <a:schemeClr val="tx2">
                    <a:lumMod val="75000"/>
                  </a:schemeClr>
                </a:solidFill>
              </a:rPr>
              <a:t>Contexte: </a:t>
            </a:r>
          </a:p>
          <a:p>
            <a:pPr marL="0" indent="0">
              <a:buNone/>
            </a:pPr>
            <a:r>
              <a:rPr lang="fr-FR" dirty="0">
                <a:solidFill>
                  <a:schemeClr val="tx2">
                    <a:lumMod val="75000"/>
                  </a:schemeClr>
                </a:solidFill>
              </a:rPr>
              <a:t>Les participants, seront en salle pour effectuer une étude de cas sur l’utilisation de la main courante et une autre sur la rédaction d’un compte-rendu d’incident</a:t>
            </a:r>
          </a:p>
          <a:p>
            <a:pPr marL="0" indent="0">
              <a:buNone/>
            </a:pPr>
            <a:endParaRPr lang="fr-FR" dirty="0">
              <a:solidFill>
                <a:schemeClr val="tx2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fr-FR" b="1" u="sng" dirty="0">
                <a:solidFill>
                  <a:schemeClr val="tx2">
                    <a:lumMod val="75000"/>
                  </a:schemeClr>
                </a:solidFill>
              </a:rPr>
              <a:t>Durée: </a:t>
            </a:r>
            <a:r>
              <a:rPr lang="fr-FR" dirty="0">
                <a:solidFill>
                  <a:schemeClr val="tx2">
                    <a:lumMod val="75000"/>
                  </a:schemeClr>
                </a:solidFill>
              </a:rPr>
              <a:t>1H30 </a:t>
            </a:r>
          </a:p>
          <a:p>
            <a:pPr marL="0" indent="0">
              <a:buNone/>
            </a:pPr>
            <a:endParaRPr lang="fr-FR" dirty="0">
              <a:solidFill>
                <a:schemeClr val="tx2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fr-FR" dirty="0">
                <a:solidFill>
                  <a:schemeClr val="tx2">
                    <a:lumMod val="75000"/>
                  </a:schemeClr>
                </a:solidFill>
              </a:rPr>
              <a:t>Résultats annoncés à la fin</a:t>
            </a:r>
          </a:p>
          <a:p>
            <a:pPr marL="0" indent="0">
              <a:buNone/>
            </a:pPr>
            <a:r>
              <a:rPr lang="fr-FR" dirty="0">
                <a:solidFill>
                  <a:schemeClr val="tx2">
                    <a:lumMod val="75000"/>
                  </a:schemeClr>
                </a:solidFill>
              </a:rPr>
              <a:t> de l’exercice (contrôle continu)</a:t>
            </a:r>
          </a:p>
        </p:txBody>
      </p:sp>
      <p:sp>
        <p:nvSpPr>
          <p:cNvPr id="5" name="Titre 4"/>
          <p:cNvSpPr>
            <a:spLocks noGrp="1"/>
          </p:cNvSpPr>
          <p:nvPr>
            <p:ph type="title"/>
          </p:nvPr>
        </p:nvSpPr>
        <p:spPr>
          <a:xfrm>
            <a:off x="395536" y="-21913"/>
            <a:ext cx="8229600" cy="1143000"/>
          </a:xfrm>
        </p:spPr>
        <p:txBody>
          <a:bodyPr/>
          <a:lstStyle/>
          <a:p>
            <a:pPr algn="ctr"/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ETUDES DE CAS</a:t>
            </a:r>
          </a:p>
        </p:txBody>
      </p:sp>
      <p:pic>
        <p:nvPicPr>
          <p:cNvPr id="2050" name="Picture 2" descr="C:\Users\formation10\Pictures\DSC_036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1841" y="4437112"/>
            <a:ext cx="3168220" cy="2097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59190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54850077"/>
              </p:ext>
            </p:extLst>
          </p:nvPr>
        </p:nvGraphicFramePr>
        <p:xfrm>
          <a:off x="251520" y="1412776"/>
          <a:ext cx="8712968" cy="57441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6" name="Document" r:id="rId3" imgW="12241839" imgH="8988803" progId="Word.Document.12">
                  <p:embed/>
                </p:oleObj>
              </mc:Choice>
              <mc:Fallback>
                <p:oleObj name="Document" r:id="rId3" imgW="12241839" imgH="8988803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51520" y="1412776"/>
                        <a:ext cx="8712968" cy="574417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018503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63688" y="188640"/>
            <a:ext cx="5688632" cy="980728"/>
          </a:xfrm>
        </p:spPr>
        <p:txBody>
          <a:bodyPr>
            <a:normAutofit/>
          </a:bodyPr>
          <a:lstStyle/>
          <a:p>
            <a:pPr algn="ctr"/>
            <a:r>
              <a:rPr lang="fr-FR" sz="2800" dirty="0">
                <a:solidFill>
                  <a:schemeClr val="tx2">
                    <a:lumMod val="75000"/>
                  </a:schemeClr>
                </a:solidFill>
              </a:rPr>
              <a:t>SIMULATION PC SECURITE</a:t>
            </a:r>
            <a:br>
              <a:rPr lang="fr-FR" sz="2800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fr-FR" sz="2800" dirty="0">
                <a:solidFill>
                  <a:schemeClr val="tx2">
                    <a:lumMod val="75000"/>
                  </a:schemeClr>
                </a:solidFill>
              </a:rPr>
              <a:t>en simulation sur plateau technique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7571184" cy="4691063"/>
          </a:xfrm>
        </p:spPr>
        <p:txBody>
          <a:bodyPr/>
          <a:lstStyle/>
          <a:p>
            <a:endParaRPr lang="fr-FR" sz="2800" dirty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r>
              <a:rPr lang="fr-FR" sz="2800" dirty="0">
                <a:solidFill>
                  <a:schemeClr val="tx2">
                    <a:lumMod val="75000"/>
                  </a:schemeClr>
                </a:solidFill>
              </a:rPr>
              <a:t>Durée 45 mn </a:t>
            </a:r>
          </a:p>
          <a:p>
            <a:pPr algn="ctr"/>
            <a:r>
              <a:rPr lang="fr-FR" sz="2800" dirty="0">
                <a:solidFill>
                  <a:schemeClr val="tx2">
                    <a:lumMod val="75000"/>
                  </a:schemeClr>
                </a:solidFill>
              </a:rPr>
              <a:t>Résultats donnés en fin de simulation</a:t>
            </a:r>
          </a:p>
          <a:p>
            <a:endParaRPr lang="fr-FR" sz="2800" dirty="0">
              <a:solidFill>
                <a:schemeClr val="tx2">
                  <a:lumMod val="75000"/>
                </a:schemeClr>
              </a:solidFill>
            </a:endParaRPr>
          </a:p>
          <a:p>
            <a:endParaRPr lang="fr-FR" sz="2800" dirty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r>
              <a:rPr lang="fr-FR" sz="3200" b="1" dirty="0">
                <a:solidFill>
                  <a:schemeClr val="tx2">
                    <a:lumMod val="75000"/>
                  </a:schemeClr>
                </a:solidFill>
              </a:rPr>
              <a:t>Simulation de la prise en main du PC sécurité.</a:t>
            </a:r>
          </a:p>
          <a:p>
            <a:pPr algn="ctr"/>
            <a:endParaRPr lang="fr-FR" sz="1600" b="1" dirty="0"/>
          </a:p>
          <a:p>
            <a:pPr algn="ctr"/>
            <a:endParaRPr lang="fr-FR" sz="1600" b="1" dirty="0"/>
          </a:p>
        </p:txBody>
      </p:sp>
    </p:spTree>
    <p:extLst>
      <p:ext uri="{BB962C8B-B14F-4D97-AF65-F5344CB8AC3E}">
        <p14:creationId xmlns:p14="http://schemas.microsoft.com/office/powerpoint/2010/main" val="32584532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25372659"/>
              </p:ext>
            </p:extLst>
          </p:nvPr>
        </p:nvGraphicFramePr>
        <p:xfrm>
          <a:off x="66601" y="980728"/>
          <a:ext cx="9058275" cy="3905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1" name="Document" r:id="rId3" imgW="9058645" imgH="3905931" progId="Word.Document.12">
                  <p:embed/>
                </p:oleObj>
              </mc:Choice>
              <mc:Fallback>
                <p:oleObj name="Document" r:id="rId3" imgW="9058645" imgH="3905931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6601" y="980728"/>
                        <a:ext cx="9058275" cy="39052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641094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771800" y="188640"/>
            <a:ext cx="3384376" cy="1224136"/>
          </a:xfrm>
          <a:ln>
            <a:solidFill>
              <a:schemeClr val="tx2">
                <a:lumMod val="40000"/>
                <a:lumOff val="60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fr-FR" sz="3600" dirty="0">
                <a:solidFill>
                  <a:schemeClr val="tx2">
                    <a:lumMod val="75000"/>
                  </a:schemeClr>
                </a:solidFill>
              </a:rPr>
              <a:t>SERIOUS GAME</a:t>
            </a:r>
            <a:br>
              <a:rPr lang="fr-FR" sz="3600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fr-FR" sz="3600" dirty="0">
                <a:solidFill>
                  <a:schemeClr val="tx2">
                    <a:lumMod val="75000"/>
                  </a:schemeClr>
                </a:solidFill>
              </a:rPr>
              <a:t>LA RONDE</a:t>
            </a:r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1196752"/>
            <a:ext cx="1705977" cy="792088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153401" y="2708920"/>
            <a:ext cx="6814272" cy="3888432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92500" lnSpcReduction="10000"/>
          </a:bodyPr>
          <a:lstStyle/>
          <a:p>
            <a:r>
              <a:rPr lang="fr-FR" sz="2000" b="1" u="sng" dirty="0">
                <a:solidFill>
                  <a:schemeClr val="tx2">
                    <a:lumMod val="75000"/>
                  </a:schemeClr>
                </a:solidFill>
              </a:rPr>
              <a:t>OBJECTIF:</a:t>
            </a:r>
          </a:p>
          <a:p>
            <a:r>
              <a:rPr lang="fr-FR" sz="2000" dirty="0">
                <a:solidFill>
                  <a:schemeClr val="tx2">
                    <a:lumMod val="75000"/>
                  </a:schemeClr>
                </a:solidFill>
              </a:rPr>
              <a:t>Evaluer les acquis  théoriques de nos participants , grâce à la  mise en scène d’un jeu interactif.</a:t>
            </a:r>
          </a:p>
          <a:p>
            <a:endParaRPr lang="fr-FR" sz="2000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fr-FR" sz="2000" b="1" u="sng" dirty="0">
                <a:solidFill>
                  <a:schemeClr val="tx2">
                    <a:lumMod val="75000"/>
                  </a:schemeClr>
                </a:solidFill>
              </a:rPr>
              <a:t>AVANTAGE:</a:t>
            </a:r>
          </a:p>
          <a:p>
            <a:r>
              <a:rPr lang="fr-FR" sz="2000" dirty="0">
                <a:solidFill>
                  <a:schemeClr val="tx2">
                    <a:lumMod val="75000"/>
                  </a:schemeClr>
                </a:solidFill>
              </a:rPr>
              <a:t>Suggestion de plusieurs scénarios, qu’ils seraient difficiles de proposer en simulation réelle </a:t>
            </a:r>
          </a:p>
          <a:p>
            <a:endParaRPr lang="fr-FR" sz="2000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fr-FR" sz="2000" b="1" u="sng" dirty="0">
                <a:solidFill>
                  <a:schemeClr val="tx2">
                    <a:lumMod val="75000"/>
                  </a:schemeClr>
                </a:solidFill>
              </a:rPr>
              <a:t>BUT A ATTEINDRE </a:t>
            </a:r>
            <a:r>
              <a:rPr lang="fr-FR" sz="2000" dirty="0">
                <a:solidFill>
                  <a:schemeClr val="tx2">
                    <a:lumMod val="75000"/>
                  </a:schemeClr>
                </a:solidFill>
              </a:rPr>
              <a:t>(sur la théorie):</a:t>
            </a:r>
          </a:p>
          <a:p>
            <a:pPr marL="285750" indent="-285750">
              <a:buFontTx/>
              <a:buChar char="-"/>
            </a:pPr>
            <a:r>
              <a:rPr lang="fr-FR" sz="2000" dirty="0">
                <a:solidFill>
                  <a:schemeClr val="tx2">
                    <a:lumMod val="75000"/>
                  </a:schemeClr>
                </a:solidFill>
              </a:rPr>
              <a:t>Prévention</a:t>
            </a:r>
          </a:p>
          <a:p>
            <a:pPr marL="285750" indent="-285750">
              <a:buFontTx/>
              <a:buChar char="-"/>
            </a:pPr>
            <a:r>
              <a:rPr lang="fr-FR" sz="2000" dirty="0">
                <a:solidFill>
                  <a:schemeClr val="tx2">
                    <a:lumMod val="75000"/>
                  </a:schemeClr>
                </a:solidFill>
              </a:rPr>
              <a:t>Dissuasion</a:t>
            </a:r>
          </a:p>
          <a:p>
            <a:pPr marL="285750" indent="-285750">
              <a:buFontTx/>
              <a:buChar char="-"/>
            </a:pPr>
            <a:r>
              <a:rPr lang="fr-FR" sz="2000" dirty="0">
                <a:solidFill>
                  <a:schemeClr val="tx2">
                    <a:lumMod val="75000"/>
                  </a:schemeClr>
                </a:solidFill>
              </a:rPr>
              <a:t>Détection</a:t>
            </a:r>
          </a:p>
          <a:p>
            <a:pPr marL="285750" indent="-285750">
              <a:buFontTx/>
              <a:buChar char="-"/>
            </a:pPr>
            <a:r>
              <a:rPr lang="fr-FR" sz="2000" dirty="0">
                <a:solidFill>
                  <a:schemeClr val="tx2">
                    <a:lumMod val="75000"/>
                  </a:schemeClr>
                </a:solidFill>
              </a:rPr>
              <a:t>Information</a:t>
            </a:r>
          </a:p>
          <a:p>
            <a:pPr marL="285750" indent="-285750">
              <a:buFontTx/>
              <a:buChar char="-"/>
            </a:pPr>
            <a:r>
              <a:rPr lang="fr-FR" sz="2000" dirty="0">
                <a:solidFill>
                  <a:schemeClr val="tx2">
                    <a:lumMod val="75000"/>
                  </a:schemeClr>
                </a:solidFill>
              </a:rPr>
              <a:t>Intervention</a:t>
            </a:r>
          </a:p>
          <a:p>
            <a:pPr marL="285750" indent="-285750">
              <a:buFontTx/>
              <a:buChar char="-"/>
            </a:pPr>
            <a:endParaRPr lang="fr-FR" dirty="0"/>
          </a:p>
          <a:p>
            <a:pPr marL="285750" indent="-285750">
              <a:buFontTx/>
              <a:buChar char="-"/>
            </a:pPr>
            <a:endParaRPr lang="fr-FR" dirty="0"/>
          </a:p>
        </p:txBody>
      </p:sp>
      <p:pic>
        <p:nvPicPr>
          <p:cNvPr id="1026" name="Picture 2" descr="C:\Users\formation10\Pictures\sécu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353" y="1124744"/>
            <a:ext cx="1368152" cy="1028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2555776" y="1639049"/>
            <a:ext cx="43924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chemeClr val="tx2">
                    <a:lumMod val="75000"/>
                  </a:schemeClr>
                </a:solidFill>
              </a:rPr>
              <a:t>Durée 45 </a:t>
            </a:r>
            <a:r>
              <a:rPr lang="fr-FR" dirty="0" err="1">
                <a:solidFill>
                  <a:schemeClr val="tx2">
                    <a:lumMod val="75000"/>
                  </a:schemeClr>
                </a:solidFill>
              </a:rPr>
              <a:t>mins</a:t>
            </a:r>
            <a:endParaRPr lang="fr-FR" dirty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r>
              <a:rPr lang="fr-FR" dirty="0">
                <a:solidFill>
                  <a:schemeClr val="tx2">
                    <a:lumMod val="75000"/>
                  </a:schemeClr>
                </a:solidFill>
              </a:rPr>
              <a:t>Résultats donnés à la fin du jeu, épreuve non éliminatoire (contrôle continu)</a:t>
            </a:r>
          </a:p>
        </p:txBody>
      </p:sp>
    </p:spTree>
    <p:extLst>
      <p:ext uri="{BB962C8B-B14F-4D97-AF65-F5344CB8AC3E}">
        <p14:creationId xmlns:p14="http://schemas.microsoft.com/office/powerpoint/2010/main" val="4605725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63688" y="188640"/>
            <a:ext cx="5688632" cy="980728"/>
          </a:xfrm>
        </p:spPr>
        <p:txBody>
          <a:bodyPr>
            <a:normAutofit/>
          </a:bodyPr>
          <a:lstStyle/>
          <a:p>
            <a:pPr algn="ctr"/>
            <a:r>
              <a:rPr lang="fr-FR" sz="2800" dirty="0">
                <a:solidFill>
                  <a:schemeClr val="tx2">
                    <a:lumMod val="75000"/>
                  </a:schemeClr>
                </a:solidFill>
              </a:rPr>
              <a:t>LA RONDE </a:t>
            </a:r>
            <a:br>
              <a:rPr lang="fr-FR" sz="2800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fr-FR" sz="2800" dirty="0">
                <a:solidFill>
                  <a:schemeClr val="tx2">
                    <a:lumMod val="75000"/>
                  </a:schemeClr>
                </a:solidFill>
              </a:rPr>
              <a:t>en simulation sur plateau technique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83568" y="1412776"/>
            <a:ext cx="7571184" cy="4691063"/>
          </a:xfrm>
        </p:spPr>
        <p:txBody>
          <a:bodyPr/>
          <a:lstStyle/>
          <a:p>
            <a:endParaRPr lang="fr-FR" sz="2800" dirty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r>
              <a:rPr lang="fr-FR" sz="2800" dirty="0">
                <a:solidFill>
                  <a:schemeClr val="tx2">
                    <a:lumMod val="75000"/>
                  </a:schemeClr>
                </a:solidFill>
              </a:rPr>
              <a:t>Durée 30 mn</a:t>
            </a:r>
          </a:p>
          <a:p>
            <a:pPr algn="ctr"/>
            <a:r>
              <a:rPr lang="fr-FR" sz="2800" dirty="0">
                <a:solidFill>
                  <a:schemeClr val="tx2">
                    <a:lumMod val="75000"/>
                  </a:schemeClr>
                </a:solidFill>
              </a:rPr>
              <a:t>Résultats donnés en fin de simulation</a:t>
            </a:r>
          </a:p>
          <a:p>
            <a:endParaRPr lang="fr-FR" sz="2800" dirty="0">
              <a:solidFill>
                <a:schemeClr val="tx2">
                  <a:lumMod val="75000"/>
                </a:schemeClr>
              </a:solidFill>
            </a:endParaRPr>
          </a:p>
          <a:p>
            <a:endParaRPr lang="fr-FR" sz="2800" dirty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r>
              <a:rPr lang="fr-FR" sz="3200" b="1" dirty="0">
                <a:solidFill>
                  <a:schemeClr val="tx2">
                    <a:lumMod val="75000"/>
                  </a:schemeClr>
                </a:solidFill>
              </a:rPr>
              <a:t>Ronde effectuée sur plateau technique pour surtout évaluer le comportemental, car la théorie aura été validée par le </a:t>
            </a:r>
            <a:r>
              <a:rPr lang="fr-FR" sz="3200" b="1" dirty="0" err="1">
                <a:solidFill>
                  <a:schemeClr val="tx2">
                    <a:lumMod val="75000"/>
                  </a:schemeClr>
                </a:solidFill>
              </a:rPr>
              <a:t>serious</a:t>
            </a:r>
            <a:r>
              <a:rPr lang="fr-FR" sz="3200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fr-FR" sz="3200" b="1" dirty="0" err="1">
                <a:solidFill>
                  <a:schemeClr val="tx2">
                    <a:lumMod val="75000"/>
                  </a:schemeClr>
                </a:solidFill>
              </a:rPr>
              <a:t>game</a:t>
            </a:r>
            <a:r>
              <a:rPr lang="fr-FR" sz="3200" b="1" dirty="0">
                <a:solidFill>
                  <a:schemeClr val="tx2">
                    <a:lumMod val="75000"/>
                  </a:schemeClr>
                </a:solidFill>
              </a:rPr>
              <a:t>.</a:t>
            </a:r>
          </a:p>
          <a:p>
            <a:pPr algn="ctr"/>
            <a:endParaRPr lang="fr-FR" sz="1600" b="1" dirty="0"/>
          </a:p>
          <a:p>
            <a:pPr algn="ctr"/>
            <a:endParaRPr lang="fr-FR" sz="1600" b="1" dirty="0"/>
          </a:p>
        </p:txBody>
      </p:sp>
    </p:spTree>
    <p:extLst>
      <p:ext uri="{BB962C8B-B14F-4D97-AF65-F5344CB8AC3E}">
        <p14:creationId xmlns:p14="http://schemas.microsoft.com/office/powerpoint/2010/main" val="38615212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99711"/>
            <a:ext cx="8637657" cy="6153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050894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Espace réservé du conten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62022839"/>
              </p:ext>
            </p:extLst>
          </p:nvPr>
        </p:nvGraphicFramePr>
        <p:xfrm>
          <a:off x="457200" y="1600200"/>
          <a:ext cx="843528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dirty="0">
                <a:solidFill>
                  <a:schemeClr val="tx2">
                    <a:lumMod val="75000"/>
                  </a:schemeClr>
                </a:solidFill>
              </a:rPr>
              <a:t>EVALUATIONS SOMMATIVES</a:t>
            </a:r>
            <a:br>
              <a:rPr lang="fr-FR" dirty="0">
                <a:solidFill>
                  <a:schemeClr val="tx2">
                    <a:lumMod val="75000"/>
                  </a:schemeClr>
                </a:solidFill>
              </a:rPr>
            </a:br>
            <a:endParaRPr lang="fr-FR" sz="28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23400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35038366"/>
              </p:ext>
            </p:extLst>
          </p:nvPr>
        </p:nvGraphicFramePr>
        <p:xfrm>
          <a:off x="539552" y="1340768"/>
          <a:ext cx="8011779" cy="36136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8" name="Document" r:id="rId3" imgW="9943917" imgH="4487015" progId="Word.Document.12">
                  <p:embed/>
                </p:oleObj>
              </mc:Choice>
              <mc:Fallback>
                <p:oleObj name="Document" r:id="rId3" imgW="9943917" imgH="4487015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39552" y="1340768"/>
                        <a:ext cx="8011779" cy="361364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18405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Espace réservé du conten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08209291"/>
              </p:ext>
            </p:extLst>
          </p:nvPr>
        </p:nvGraphicFramePr>
        <p:xfrm>
          <a:off x="457200" y="1600200"/>
          <a:ext cx="843528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dirty="0">
                <a:solidFill>
                  <a:schemeClr val="tx2">
                    <a:lumMod val="75000"/>
                  </a:schemeClr>
                </a:solidFill>
              </a:rPr>
              <a:t>EVALUATION SOMMATIVE</a:t>
            </a:r>
            <a:br>
              <a:rPr lang="fr-FR" dirty="0">
                <a:solidFill>
                  <a:schemeClr val="tx2">
                    <a:lumMod val="75000"/>
                  </a:schemeClr>
                </a:solidFill>
              </a:rPr>
            </a:br>
            <a:endParaRPr lang="fr-FR" sz="28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3326091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楷体_GB2312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楷体_GB2312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 Effects">
      <a: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65000"/>
                <a:shade val="100000"/>
                <a:satMod val="133000"/>
              </a:schemeClr>
            </a:gs>
            <a:gs pos="15000">
              <a:schemeClr val="phClr">
                <a:tint val="50000"/>
                <a:shade val="100000"/>
                <a:satMod val="140000"/>
              </a:schemeClr>
            </a:gs>
            <a:gs pos="100000">
              <a:schemeClr val="phClr">
                <a:tint val="10000"/>
                <a:shade val="100000"/>
                <a:satMod val="13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75000"/>
                <a:satMod val="160000"/>
              </a:schemeClr>
            </a:gs>
            <a:gs pos="62000">
              <a:schemeClr val="phClr">
                <a:tint val="100000"/>
                <a:shade val="100000"/>
                <a:satMod val="125000"/>
              </a:schemeClr>
            </a:gs>
            <a:gs pos="100000">
              <a:schemeClr val="phClr">
                <a:tint val="80000"/>
                <a:shade val="100000"/>
                <a:satMod val="140000"/>
              </a:schemeClr>
            </a:gs>
          </a:gsLst>
          <a:lin ang="16200000" scaled="1"/>
        </a:gradFill>
      </a:fillStyleLst>
      <a:lnStyleLst>
        <a:ln w="1270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61176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  <a:effectStyle>
          <a:effectLst>
            <a:reflection blurRad="12700" stA="25000" endPos="28000" dist="38100" dir="5400000" sy="-100000" rotWithShape="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40000">
              <a:schemeClr val="phClr">
                <a:tint val="100000"/>
                <a:shade val="70000"/>
                <a:satMod val="145000"/>
              </a:schemeClr>
            </a:gs>
            <a:gs pos="100000">
              <a:schemeClr val="phClr">
                <a:tint val="85000"/>
                <a:shade val="100000"/>
                <a:satMod val="15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30000">
              <a:schemeClr val="phClr">
                <a:tint val="100000"/>
                <a:shade val="65000"/>
                <a:satMod val="155000"/>
              </a:schemeClr>
            </a:gs>
            <a:gs pos="100000">
              <a:schemeClr val="phClr">
                <a:tint val="60000"/>
                <a:shade val="10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DesignTemplate</Template>
  <TotalTime>262</TotalTime>
  <Words>348</Words>
  <Application>Microsoft Office PowerPoint</Application>
  <PresentationFormat>Affichage à l'écran (4:3)</PresentationFormat>
  <Paragraphs>82</Paragraphs>
  <Slides>16</Slides>
  <Notes>0</Notes>
  <HiddenSlides>0</HiddenSlides>
  <MMClips>0</MMClips>
  <ScaleCrop>false</ScaleCrop>
  <HeadingPairs>
    <vt:vector size="8" baseType="variant">
      <vt:variant>
        <vt:lpstr>Polices utilisées</vt:lpstr>
      </vt:variant>
      <vt:variant>
        <vt:i4>1</vt:i4>
      </vt:variant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19" baseType="lpstr">
      <vt:lpstr>Corbel</vt:lpstr>
      <vt:lpstr>Custom Theme</vt:lpstr>
      <vt:lpstr>Document</vt:lpstr>
      <vt:lpstr>PROPOSITION EVALUATIONS CQP APS</vt:lpstr>
      <vt:lpstr>EVALUATIONS DIAGNOSTIQUES 1 mois avant le démarrage de la formation</vt:lpstr>
      <vt:lpstr>Présentation PowerPoint</vt:lpstr>
      <vt:lpstr>Présentation PowerPoint</vt:lpstr>
      <vt:lpstr>EVALUATIONS FORMATIVES </vt:lpstr>
      <vt:lpstr>Présentation PowerPoint</vt:lpstr>
      <vt:lpstr>ETUDES DE CAS</vt:lpstr>
      <vt:lpstr>Présentation PowerPoint</vt:lpstr>
      <vt:lpstr>SIMULATION PC SECURITE en simulation sur plateau technique</vt:lpstr>
      <vt:lpstr>Présentation PowerPoint</vt:lpstr>
      <vt:lpstr>SERIOUS GAME LA RONDE</vt:lpstr>
      <vt:lpstr>LA RONDE  en simulation sur plateau technique</vt:lpstr>
      <vt:lpstr>Présentation PowerPoint</vt:lpstr>
      <vt:lpstr>EVALUATIONS SOMMATIVES </vt:lpstr>
      <vt:lpstr>Présentation PowerPoint</vt:lpstr>
      <vt:lpstr>EVALUATION SOMMATIVE 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PROPOSITION EVALUATIONS CQP APS</dc:title>
  <dc:creator>formation7</dc:creator>
  <cp:lastModifiedBy>Sylvie CLEMENCEAU</cp:lastModifiedBy>
  <cp:revision>33</cp:revision>
  <dcterms:created xsi:type="dcterms:W3CDTF">2018-06-14T14:54:16Z</dcterms:created>
  <dcterms:modified xsi:type="dcterms:W3CDTF">2018-06-15T17:56:31Z</dcterms:modified>
</cp:coreProperties>
</file>