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63" r:id="rId2"/>
  </p:sldIdLst>
  <p:sldSz cx="9144000" cy="5143500" type="screen16x9"/>
  <p:notesSz cx="6858000" cy="9144000"/>
  <p:embeddedFontLst>
    <p:embeddedFont>
      <p:font typeface="Dosis" panose="020B0604020202020204" charset="0"/>
      <p:regular r:id="rId4"/>
      <p:bold r:id="rId5"/>
    </p:embeddedFont>
    <p:embeddedFont>
      <p:font typeface="Roboto" panose="020B060402020202020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99A6DF-D889-4296-9627-B497D3AA3B29}">
  <a:tblStyle styleId="{DD99A6DF-D889-4296-9627-B497D3AA3B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42" name="Shape 4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Le </a:t>
            </a:r>
            <a:r>
              <a:rPr lang="fr-FR" dirty="0" err="1"/>
              <a:t>Clavagistique</a:t>
            </a:r>
            <a:r>
              <a:rPr lang="fr-FR" dirty="0"/>
              <a:t> Forum</a:t>
            </a:r>
            <a:endParaRPr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8AC391-71B0-4CAB-9C57-95FEDD67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194" y="1446131"/>
            <a:ext cx="1775012" cy="90678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E8C02C4-CE8C-441B-BEF3-4AA75304B825}"/>
              </a:ext>
            </a:extLst>
          </p:cNvPr>
          <p:cNvSpPr txBox="1"/>
          <p:nvPr/>
        </p:nvSpPr>
        <p:spPr>
          <a:xfrm>
            <a:off x="3810024" y="1530191"/>
            <a:ext cx="4222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Prise en main ludique</a:t>
            </a:r>
          </a:p>
          <a:p>
            <a:r>
              <a:rPr lang="fr-FR" dirty="0"/>
              <a:t>- Informations périodiques</a:t>
            </a:r>
          </a:p>
          <a:p>
            <a:r>
              <a:rPr lang="fr-FR" dirty="0"/>
              <a:t>- Section échanges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9E98CC7-3637-40A2-99B1-335CB019D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769" y="3257001"/>
            <a:ext cx="1775012" cy="906783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C83E43C-6695-4AF0-AF3E-37F4B4A4A920}"/>
              </a:ext>
            </a:extLst>
          </p:cNvPr>
          <p:cNvCxnSpPr>
            <a:cxnSpLocks/>
          </p:cNvCxnSpPr>
          <p:nvPr/>
        </p:nvCxnSpPr>
        <p:spPr>
          <a:xfrm>
            <a:off x="3056965" y="3352800"/>
            <a:ext cx="1028772" cy="2554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57E9176-7607-43E6-ACB7-DFEF4C2E6EDB}"/>
              </a:ext>
            </a:extLst>
          </p:cNvPr>
          <p:cNvCxnSpPr>
            <a:cxnSpLocks/>
          </p:cNvCxnSpPr>
          <p:nvPr/>
        </p:nvCxnSpPr>
        <p:spPr>
          <a:xfrm>
            <a:off x="3029529" y="3341060"/>
            <a:ext cx="1056208" cy="693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139B01D-48CF-492F-BC84-112ADFD763C8}"/>
              </a:ext>
            </a:extLst>
          </p:cNvPr>
          <p:cNvCxnSpPr>
            <a:cxnSpLocks/>
          </p:cNvCxnSpPr>
          <p:nvPr/>
        </p:nvCxnSpPr>
        <p:spPr>
          <a:xfrm flipH="1">
            <a:off x="4895390" y="3352800"/>
            <a:ext cx="1514376" cy="3575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5827F55-B1AF-4ABF-8FC0-147E1FA73005}"/>
              </a:ext>
            </a:extLst>
          </p:cNvPr>
          <p:cNvCxnSpPr>
            <a:cxnSpLocks/>
          </p:cNvCxnSpPr>
          <p:nvPr/>
        </p:nvCxnSpPr>
        <p:spPr>
          <a:xfrm flipH="1">
            <a:off x="5004949" y="3352800"/>
            <a:ext cx="1434279" cy="510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ECA075D-0E49-4E02-BBFF-847C67AB0EFD}"/>
              </a:ext>
            </a:extLst>
          </p:cNvPr>
          <p:cNvCxnSpPr/>
          <p:nvPr/>
        </p:nvCxnSpPr>
        <p:spPr>
          <a:xfrm flipH="1">
            <a:off x="5004949" y="3352800"/>
            <a:ext cx="1456726" cy="6813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CB220EED-DA63-4DE8-AD09-61BC37881A4B}"/>
              </a:ext>
            </a:extLst>
          </p:cNvPr>
          <p:cNvSpPr txBox="1"/>
          <p:nvPr/>
        </p:nvSpPr>
        <p:spPr>
          <a:xfrm>
            <a:off x="1101392" y="2970774"/>
            <a:ext cx="212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Echange entre formateur et apprenant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1902733-0460-436F-8CDE-E80126CBF0C0}"/>
              </a:ext>
            </a:extLst>
          </p:cNvPr>
          <p:cNvSpPr txBox="1"/>
          <p:nvPr/>
        </p:nvSpPr>
        <p:spPr>
          <a:xfrm>
            <a:off x="6507096" y="2942210"/>
            <a:ext cx="208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Echange entre</a:t>
            </a:r>
          </a:p>
          <a:p>
            <a:r>
              <a:rPr lang="fr-FR" dirty="0"/>
              <a:t>apprenant et apprenant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25</Words>
  <Application>Microsoft Office PowerPoint</Application>
  <PresentationFormat>Affichage à l'écran (16:9)</PresentationFormat>
  <Paragraphs>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Roboto</vt:lpstr>
      <vt:lpstr>Dosis</vt:lpstr>
      <vt:lpstr>William template</vt:lpstr>
      <vt:lpstr>Le Clavagistique Forum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meilleures choses qui arrivent chez CLAVAGISTIQUE ne sont pas le résultat du travail d’un seul homme.c’est le travail de toute une EQUIPE</dc:title>
  <dc:creator>Ymser</dc:creator>
  <cp:lastModifiedBy>Ymser</cp:lastModifiedBy>
  <cp:revision>10</cp:revision>
  <dcterms:modified xsi:type="dcterms:W3CDTF">2018-06-07T21:38:46Z</dcterms:modified>
</cp:coreProperties>
</file>