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5" r:id="rId39"/>
    <p:sldId id="297" r:id="rId40"/>
    <p:sldId id="298" r:id="rId41"/>
    <p:sldId id="299" r:id="rId42"/>
    <p:sldId id="300" r:id="rId43"/>
    <p:sldId id="294" r:id="rId44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D2D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6" autoAdjust="0"/>
    <p:restoredTop sz="94602" autoAdjust="0"/>
  </p:normalViewPr>
  <p:slideViewPr>
    <p:cSldViewPr>
      <p:cViewPr varScale="1">
        <p:scale>
          <a:sx n="97" d="100"/>
          <a:sy n="97" d="100"/>
        </p:scale>
        <p:origin x="-153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F8FF58-4F84-4132-95FD-EBA8C77C6390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0BDC2B-C96F-4C2C-BC62-35B4B78B449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19803-D81A-4C0D-8734-3F188E4986BE}" type="datetimeFigureOut">
              <a:rPr lang="fr-FR" smtClean="0"/>
              <a:pPr/>
              <a:t>03/06/2018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66B56-B8E3-4FCC-9779-441810D56A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Romain\Music\iTunes\iTunes%20Media\Music\Israel%20Kamakawiwo'ole\Alone%20In%20IZ%20World\02%20Kaleohano.m4a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1656183"/>
          </a:xfrm>
        </p:spPr>
        <p:txBody>
          <a:bodyPr/>
          <a:lstStyle/>
          <a:p>
            <a:r>
              <a:rPr lang="fr-FR" dirty="0" smtClean="0"/>
              <a:t>Vanille de </a:t>
            </a:r>
            <a:r>
              <a:rPr lang="fr-FR" dirty="0" err="1" smtClean="0"/>
              <a:t>tahiti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fr-FR" dirty="0" smtClean="0">
              <a:solidFill>
                <a:srgbClr val="5AD2D2"/>
              </a:solidFill>
            </a:endParaRPr>
          </a:p>
          <a:p>
            <a:r>
              <a:rPr lang="fr-FR" sz="4000" dirty="0" smtClean="0">
                <a:solidFill>
                  <a:srgbClr val="5AD2D2"/>
                </a:solidFill>
              </a:rPr>
              <a:t>Histoire de</a:t>
            </a:r>
          </a:p>
          <a:p>
            <a:r>
              <a:rPr lang="fr-FR" sz="5400" dirty="0" smtClean="0">
                <a:solidFill>
                  <a:srgbClr val="5AD2D2"/>
                </a:solidFill>
              </a:rPr>
              <a:t>LA VANILLE DE TAHITI</a:t>
            </a:r>
            <a:endParaRPr lang="fr-FR" sz="5400" dirty="0">
              <a:solidFill>
                <a:srgbClr val="5AD2D2"/>
              </a:solidFill>
            </a:endParaRPr>
          </a:p>
        </p:txBody>
      </p:sp>
      <p:pic>
        <p:nvPicPr>
          <p:cNvPr id="4" name="Image 3" descr="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32856"/>
            <a:ext cx="9139344" cy="472514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300192" y="558924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Avance manuelle</a:t>
            </a:r>
            <a:endParaRPr lang="fr-FR" sz="20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4644008" y="5949280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Clic sur le haut parleur pour mettre </a:t>
            </a:r>
            <a:r>
              <a:rPr lang="fr-FR" sz="1600" b="1" dirty="0" smtClean="0"/>
              <a:t>le son</a:t>
            </a:r>
            <a:endParaRPr lang="fr-FR" sz="1600" b="1" dirty="0"/>
          </a:p>
        </p:txBody>
      </p:sp>
      <p:pic>
        <p:nvPicPr>
          <p:cNvPr id="8" name="02 Kaleohano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16416" y="6021288"/>
            <a:ext cx="304800" cy="304800"/>
          </a:xfrm>
          <a:prstGeom prst="rect">
            <a:avLst/>
          </a:prstGeom>
        </p:spPr>
      </p:pic>
      <p:pic>
        <p:nvPicPr>
          <p:cNvPr id="9" name="02 Kaleohano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numSld="999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3021" y="0"/>
            <a:ext cx="9157021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16632"/>
            <a:ext cx="4494245" cy="655272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7" y="116632"/>
            <a:ext cx="4368485" cy="655272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1337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Image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"/>
            <a:ext cx="4572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6131" y="0"/>
            <a:ext cx="4450365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4" cy="682098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-1"/>
            <a:ext cx="4788024" cy="683190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752" y="0"/>
            <a:ext cx="4590256" cy="6858000"/>
          </a:xfrm>
          <a:prstGeom prst="rect">
            <a:avLst/>
          </a:prstGeom>
        </p:spPr>
      </p:pic>
      <p:pic>
        <p:nvPicPr>
          <p:cNvPr id="3" name="Image 2" descr="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4572000" cy="683611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"/>
            <a:ext cx="4572000" cy="67754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08504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ZoneTexte 4"/>
          <p:cNvSpPr txBox="1"/>
          <p:nvPr/>
        </p:nvSpPr>
        <p:spPr>
          <a:xfrm>
            <a:off x="0" y="0"/>
            <a:ext cx="4572000" cy="701730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La vanille est plantée aux pieds des arbres en pleine nature.</a:t>
            </a:r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Elle est protégée par des noix de cocos qui en se décomposant fournissent le compost à la Vanille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6632"/>
            <a:ext cx="4679175" cy="626469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16632"/>
            <a:ext cx="4499992" cy="626469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ZoneTexte 4"/>
          <p:cNvSpPr txBox="1"/>
          <p:nvPr/>
        </p:nvSpPr>
        <p:spPr>
          <a:xfrm>
            <a:off x="0" y="6453336"/>
            <a:ext cx="914400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Pollinisation d’ une fleur de Vanille. On dit qu’ on la marie</a:t>
            </a:r>
            <a:endParaRPr lang="fr-FR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4479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9" y="0"/>
            <a:ext cx="4134204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4572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4355977" cy="61653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2734" y="0"/>
            <a:ext cx="4841266" cy="61653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ZoneTexte 3"/>
          <p:cNvSpPr txBox="1"/>
          <p:nvPr/>
        </p:nvSpPr>
        <p:spPr>
          <a:xfrm>
            <a:off x="0" y="6237312"/>
            <a:ext cx="91440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              Ici on peut voir le pressage des gousses une après l’ autre.    Imaginez le travail</a:t>
            </a:r>
          </a:p>
          <a:p>
            <a:endParaRPr lang="fr-FR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3891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4365104"/>
            <a:ext cx="7200800" cy="249289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3093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ZoneTexte 2"/>
          <p:cNvSpPr txBox="1"/>
          <p:nvPr/>
        </p:nvSpPr>
        <p:spPr>
          <a:xfrm>
            <a:off x="0" y="6453336"/>
            <a:ext cx="9144000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                                                            Un petit cours sur la vanille</a:t>
            </a:r>
            <a:endParaRPr lang="fr-FR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ZoneTexte 3"/>
          <p:cNvSpPr txBox="1"/>
          <p:nvPr/>
        </p:nvSpPr>
        <p:spPr>
          <a:xfrm>
            <a:off x="0" y="0"/>
            <a:ext cx="4427984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                     Sandrine  ETTERLEN </a:t>
            </a:r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                  Directrice Générale de la </a:t>
            </a:r>
          </a:p>
          <a:p>
            <a:endParaRPr lang="fr-FR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             société  HISTOIRE DE VANILLE</a:t>
            </a:r>
          </a:p>
          <a:p>
            <a:endParaRPr lang="fr-FR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fr-FR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       Distributrice  de la Vanille de </a:t>
            </a:r>
            <a:r>
              <a:rPr lang="fr-FR" b="1" dirty="0" err="1" smtClean="0">
                <a:solidFill>
                  <a:schemeClr val="accent5">
                    <a:lumMod val="50000"/>
                  </a:schemeClr>
                </a:solidFill>
              </a:rPr>
              <a:t>Taha’a</a:t>
            </a:r>
            <a:endParaRPr lang="fr-FR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fr-FR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en métropole</a:t>
            </a:r>
          </a:p>
          <a:p>
            <a:endParaRPr lang="fr-FR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fr-FR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fr-FR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73"/>
            <a:ext cx="5940152" cy="682122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ZoneTexte 2"/>
          <p:cNvSpPr txBox="1"/>
          <p:nvPr/>
        </p:nvSpPr>
        <p:spPr>
          <a:xfrm>
            <a:off x="5940152" y="1"/>
            <a:ext cx="3203848" cy="685799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Pendant que les femmes sont au travail</a:t>
            </a:r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Le cuistot prépare des crêpes</a:t>
            </a:r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bien bretonnes</a:t>
            </a:r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La galettière n’ est pas loin</a:t>
            </a:r>
            <a:r>
              <a:rPr lang="fr-FR" dirty="0" smtClean="0"/>
              <a:t>.</a:t>
            </a:r>
          </a:p>
          <a:p>
            <a:r>
              <a:rPr lang="fr-FR" b="1" dirty="0" err="1" smtClean="0">
                <a:solidFill>
                  <a:schemeClr val="accent5">
                    <a:lumMod val="50000"/>
                  </a:schemeClr>
                </a:solidFill>
              </a:rPr>
              <a:t>Ahhhh</a:t>
            </a:r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 l’ esprit Tahitien  quand</a:t>
            </a:r>
          </a:p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Tu nous tiens</a:t>
            </a: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829" y="0"/>
            <a:ext cx="9181658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72518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2829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495428" cy="299695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Image 3" descr="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3068960"/>
            <a:ext cx="4644008" cy="222912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09329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-1"/>
            <a:ext cx="7488832" cy="684523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png 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02578" cy="1277170"/>
          </a:xfrm>
          <a:prstGeom prst="rect">
            <a:avLst/>
          </a:prstGeom>
        </p:spPr>
      </p:pic>
      <p:pic>
        <p:nvPicPr>
          <p:cNvPr id="5" name="Image 4" descr="png 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941168"/>
            <a:ext cx="1002578" cy="1277170"/>
          </a:xfrm>
          <a:prstGeom prst="rect">
            <a:avLst/>
          </a:prstGeom>
        </p:spPr>
      </p:pic>
      <p:pic>
        <p:nvPicPr>
          <p:cNvPr id="6" name="Image 5" descr="png 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64904"/>
            <a:ext cx="1002578" cy="1277170"/>
          </a:xfrm>
          <a:prstGeom prst="rect">
            <a:avLst/>
          </a:prstGeom>
        </p:spPr>
      </p:pic>
      <p:pic>
        <p:nvPicPr>
          <p:cNvPr id="7" name="Image 6" descr="png 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1422" y="5157192"/>
            <a:ext cx="1002578" cy="1277170"/>
          </a:xfrm>
          <a:prstGeom prst="rect">
            <a:avLst/>
          </a:prstGeom>
        </p:spPr>
      </p:pic>
      <p:pic>
        <p:nvPicPr>
          <p:cNvPr id="8" name="Image 7" descr="png 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1422" y="2564904"/>
            <a:ext cx="1002578" cy="1277170"/>
          </a:xfrm>
          <a:prstGeom prst="rect">
            <a:avLst/>
          </a:prstGeom>
        </p:spPr>
      </p:pic>
      <p:pic>
        <p:nvPicPr>
          <p:cNvPr id="9" name="Image 8" descr="png 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1422" y="0"/>
            <a:ext cx="1002578" cy="127717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0"/>
            <a:ext cx="4518248" cy="67773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noFill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3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0398" y="692696"/>
            <a:ext cx="9184796" cy="547260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lage rose tahiti (325 sur 41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 tahiti (9 sur 44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16516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 tahiti (18 sur 44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5015"/>
            <a:ext cx="9144000" cy="598797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 tahiti (152 sur 23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9195392" cy="415325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 tahiti (303 sur 28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-4341"/>
            <a:ext cx="2232248" cy="671352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 descr=" tahiti (169 sur 23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067944" cy="610191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ZoneTexte 3"/>
          <p:cNvSpPr txBox="1"/>
          <p:nvPr/>
        </p:nvSpPr>
        <p:spPr>
          <a:xfrm>
            <a:off x="4572000" y="6093296"/>
            <a:ext cx="4248472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                   Le patron est au calibrage</a:t>
            </a:r>
            <a:endParaRPr lang="fr-FR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in c' est termin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pic>
      <p:sp>
        <p:nvSpPr>
          <p:cNvPr id="3" name="ZoneTexte 2"/>
          <p:cNvSpPr txBox="1"/>
          <p:nvPr/>
        </p:nvSpPr>
        <p:spPr>
          <a:xfrm>
            <a:off x="3059832" y="404664"/>
            <a:ext cx="5832648" cy="6463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4">
                    <a:lumMod val="75000"/>
                  </a:schemeClr>
                </a:solidFill>
              </a:rPr>
              <a:t>Images Tahiti :   www.histoiredevanille.fr</a:t>
            </a:r>
          </a:p>
          <a:p>
            <a:r>
              <a:rPr lang="fr-FR" b="1" dirty="0" smtClean="0">
                <a:solidFill>
                  <a:schemeClr val="accent4">
                    <a:lumMod val="75000"/>
                  </a:schemeClr>
                </a:solidFill>
              </a:rPr>
              <a:t>Création:                    Romain 22</a:t>
            </a:r>
            <a:endParaRPr lang="fr-FR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27584" y="6093296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Musique: </a:t>
            </a:r>
            <a:r>
              <a:rPr lang="fr-FR" dirty="0" err="1" smtClean="0"/>
              <a:t>Kaleohano</a:t>
            </a:r>
            <a:r>
              <a:rPr lang="fr-FR" dirty="0" smtClean="0"/>
              <a:t> de l’ Album </a:t>
            </a:r>
            <a:r>
              <a:rPr lang="fr-FR" dirty="0" err="1" smtClean="0"/>
              <a:t>Alone</a:t>
            </a:r>
            <a:r>
              <a:rPr lang="fr-FR" dirty="0" smtClean="0"/>
              <a:t> in IZ World</a:t>
            </a:r>
            <a:endParaRPr lang="fr-FR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169</Words>
  <Application>Microsoft Office PowerPoint</Application>
  <PresentationFormat>Affichage à l'écran (4:3)</PresentationFormat>
  <Paragraphs>76</Paragraphs>
  <Slides>43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4" baseType="lpstr">
      <vt:lpstr>Thème Office</vt:lpstr>
      <vt:lpstr>Vanille de tahiti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Vanille de tahiti</dc:title>
  <dc:creator>Romain</dc:creator>
  <cp:lastModifiedBy>Romain</cp:lastModifiedBy>
  <cp:revision>38</cp:revision>
  <dcterms:created xsi:type="dcterms:W3CDTF">2018-04-14T17:28:33Z</dcterms:created>
  <dcterms:modified xsi:type="dcterms:W3CDTF">2018-06-03T07:04:35Z</dcterms:modified>
</cp:coreProperties>
</file>