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Override2.xml" ContentType="application/vnd.openxmlformats-officedocument.themeOverrid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958" r:id="rId3"/>
  </p:sldMasterIdLst>
  <p:notesMasterIdLst>
    <p:notesMasterId r:id="rId30"/>
  </p:notesMasterIdLst>
  <p:handoutMasterIdLst>
    <p:handoutMasterId r:id="rId31"/>
  </p:handoutMasterIdLst>
  <p:sldIdLst>
    <p:sldId id="335" r:id="rId4"/>
    <p:sldId id="309" r:id="rId5"/>
    <p:sldId id="338" r:id="rId6"/>
    <p:sldId id="295" r:id="rId7"/>
    <p:sldId id="298" r:id="rId8"/>
    <p:sldId id="299" r:id="rId9"/>
    <p:sldId id="300" r:id="rId10"/>
    <p:sldId id="301" r:id="rId11"/>
    <p:sldId id="302" r:id="rId12"/>
    <p:sldId id="303" r:id="rId13"/>
    <p:sldId id="305" r:id="rId14"/>
    <p:sldId id="307" r:id="rId15"/>
    <p:sldId id="308" r:id="rId16"/>
    <p:sldId id="306" r:id="rId17"/>
    <p:sldId id="320" r:id="rId18"/>
    <p:sldId id="321" r:id="rId19"/>
    <p:sldId id="339" r:id="rId20"/>
    <p:sldId id="324" r:id="rId21"/>
    <p:sldId id="327" r:id="rId22"/>
    <p:sldId id="329" r:id="rId23"/>
    <p:sldId id="332" r:id="rId24"/>
    <p:sldId id="333" r:id="rId25"/>
    <p:sldId id="336" r:id="rId26"/>
    <p:sldId id="297" r:id="rId27"/>
    <p:sldId id="337" r:id="rId28"/>
    <p:sldId id="341" r:id="rId2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0929"/>
  </p:normalViewPr>
  <p:slideViewPr>
    <p:cSldViewPr>
      <p:cViewPr>
        <p:scale>
          <a:sx n="75" d="100"/>
          <a:sy n="75" d="100"/>
        </p:scale>
        <p:origin x="1133" y="3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447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C20CA564-1322-4C30-B6D6-93CF76A4763A}" type="datetimeFigureOut">
              <a:rPr lang="fr-FR"/>
              <a:pPr>
                <a:defRPr/>
              </a:pPr>
              <a:t>20/05/2018</a:t>
            </a:fld>
            <a:endParaRPr lang="fr-FR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8CCBDB56-556D-4937-9310-D882DAB5C9E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267418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392D8C5B-34CB-42BA-BD79-0966342DE562}" type="datetimeFigureOut">
              <a:rPr lang="fr-FR"/>
              <a:pPr>
                <a:defRPr/>
              </a:pPr>
              <a:t>20/05/2018</a:t>
            </a:fld>
            <a:endParaRPr lang="fr-FR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99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99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6B05C993-CA89-499E-829C-8FB00D88A0D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484731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S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en-SG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6436367-92B9-4879-B474-23C71559F743}" type="slidenum">
              <a:rPr lang="ru-RU" altLang="fr-FR"/>
              <a:pPr/>
              <a:t>‹N°›</a:t>
            </a:fld>
            <a:endParaRPr lang="ru-RU" altLang="fr-FR"/>
          </a:p>
        </p:txBody>
      </p:sp>
    </p:spTree>
    <p:extLst>
      <p:ext uri="{BB962C8B-B14F-4D97-AF65-F5344CB8AC3E}">
        <p14:creationId xmlns:p14="http://schemas.microsoft.com/office/powerpoint/2010/main" val="3189235573"/>
      </p:ext>
    </p:extLst>
  </p:cSld>
  <p:clrMapOvr>
    <a:masterClrMapping/>
  </p:clrMapOvr>
  <p:transition spd="slow" advTm="8000">
    <p:pull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S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SG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67B654-1DF6-4592-A57B-B7F9AFCDE0FC}" type="slidenum">
              <a:rPr lang="ru-RU" altLang="fr-FR"/>
              <a:pPr/>
              <a:t>‹N°›</a:t>
            </a:fld>
            <a:endParaRPr lang="ru-RU" altLang="fr-FR"/>
          </a:p>
        </p:txBody>
      </p:sp>
    </p:spTree>
    <p:extLst>
      <p:ext uri="{BB962C8B-B14F-4D97-AF65-F5344CB8AC3E}">
        <p14:creationId xmlns:p14="http://schemas.microsoft.com/office/powerpoint/2010/main" val="3028182340"/>
      </p:ext>
    </p:extLst>
  </p:cSld>
  <p:clrMapOvr>
    <a:masterClrMapping/>
  </p:clrMapOvr>
  <p:transition spd="slow" advTm="8000"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en-S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4D23995-A91D-4829-99A8-F119231EE86C}" type="slidenum">
              <a:rPr lang="ru-RU" altLang="fr-FR"/>
              <a:pPr/>
              <a:t>‹N°›</a:t>
            </a:fld>
            <a:endParaRPr lang="ru-RU" altLang="fr-FR"/>
          </a:p>
        </p:txBody>
      </p:sp>
    </p:spTree>
    <p:extLst>
      <p:ext uri="{BB962C8B-B14F-4D97-AF65-F5344CB8AC3E}">
        <p14:creationId xmlns:p14="http://schemas.microsoft.com/office/powerpoint/2010/main" val="2023260659"/>
      </p:ext>
    </p:extLst>
  </p:cSld>
  <p:clrMapOvr>
    <a:masterClrMapping/>
  </p:clrMapOvr>
  <p:transition spd="slow" advTm="8000"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S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S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SG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C0D5B4-5920-401B-93D3-47389B6818A9}" type="slidenum">
              <a:rPr lang="ru-RU" altLang="fr-FR"/>
              <a:pPr/>
              <a:t>‹N°›</a:t>
            </a:fld>
            <a:endParaRPr lang="ru-RU" altLang="fr-FR"/>
          </a:p>
        </p:txBody>
      </p:sp>
    </p:spTree>
    <p:extLst>
      <p:ext uri="{BB962C8B-B14F-4D97-AF65-F5344CB8AC3E}">
        <p14:creationId xmlns:p14="http://schemas.microsoft.com/office/powerpoint/2010/main" val="3181291295"/>
      </p:ext>
    </p:extLst>
  </p:cSld>
  <p:clrMapOvr>
    <a:masterClrMapping/>
  </p:clrMapOvr>
  <p:transition spd="slow" advTm="8000"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S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S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SG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E027EB-F17C-42C9-A4BC-AC3A7CC45E6B}" type="slidenum">
              <a:rPr lang="ru-RU" altLang="fr-FR"/>
              <a:pPr/>
              <a:t>‹N°›</a:t>
            </a:fld>
            <a:endParaRPr lang="ru-RU" altLang="fr-FR"/>
          </a:p>
        </p:txBody>
      </p:sp>
    </p:spTree>
    <p:extLst>
      <p:ext uri="{BB962C8B-B14F-4D97-AF65-F5344CB8AC3E}">
        <p14:creationId xmlns:p14="http://schemas.microsoft.com/office/powerpoint/2010/main" val="1107884750"/>
      </p:ext>
    </p:extLst>
  </p:cSld>
  <p:clrMapOvr>
    <a:masterClrMapping/>
  </p:clrMapOvr>
  <p:transition spd="slow" advTm="8000"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SG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EC3355-6C85-40E1-9643-2ABFCAF4EFE0}" type="slidenum">
              <a:rPr lang="ru-RU" altLang="fr-FR"/>
              <a:pPr/>
              <a:t>‹N°›</a:t>
            </a:fld>
            <a:endParaRPr lang="ru-RU" altLang="fr-FR"/>
          </a:p>
        </p:txBody>
      </p:sp>
    </p:spTree>
    <p:extLst>
      <p:ext uri="{BB962C8B-B14F-4D97-AF65-F5344CB8AC3E}">
        <p14:creationId xmlns:p14="http://schemas.microsoft.com/office/powerpoint/2010/main" val="982755580"/>
      </p:ext>
    </p:extLst>
  </p:cSld>
  <p:clrMapOvr>
    <a:masterClrMapping/>
  </p:clrMapOvr>
  <p:transition spd="slow" advTm="8000"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F8B608-7D22-41CA-9BC0-466990DEBFDB}" type="slidenum">
              <a:rPr lang="ru-RU" altLang="fr-FR"/>
              <a:pPr/>
              <a:t>‹N°›</a:t>
            </a:fld>
            <a:endParaRPr lang="ru-RU" altLang="fr-FR"/>
          </a:p>
        </p:txBody>
      </p:sp>
    </p:spTree>
    <p:extLst>
      <p:ext uri="{BB962C8B-B14F-4D97-AF65-F5344CB8AC3E}">
        <p14:creationId xmlns:p14="http://schemas.microsoft.com/office/powerpoint/2010/main" val="2342383576"/>
      </p:ext>
    </p:extLst>
  </p:cSld>
  <p:clrMapOvr>
    <a:masterClrMapping/>
  </p:clrMapOvr>
  <p:transition spd="slow" advTm="8000"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S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S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8786EC-F5B7-484B-84E8-48260E714690}" type="slidenum">
              <a:rPr lang="ru-RU" altLang="fr-FR"/>
              <a:pPr/>
              <a:t>‹N°›</a:t>
            </a:fld>
            <a:endParaRPr lang="ru-RU" altLang="fr-FR"/>
          </a:p>
        </p:txBody>
      </p:sp>
    </p:spTree>
    <p:extLst>
      <p:ext uri="{BB962C8B-B14F-4D97-AF65-F5344CB8AC3E}">
        <p14:creationId xmlns:p14="http://schemas.microsoft.com/office/powerpoint/2010/main" val="2066137701"/>
      </p:ext>
    </p:extLst>
  </p:cSld>
  <p:clrMapOvr>
    <a:masterClrMapping/>
  </p:clrMapOvr>
  <p:transition spd="slow" advTm="8000"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S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en-SG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6BD8CA-D412-4DD0-B867-D787DB39786F}" type="slidenum">
              <a:rPr lang="ru-RU" altLang="fr-FR"/>
              <a:pPr/>
              <a:t>‹N°›</a:t>
            </a:fld>
            <a:endParaRPr lang="ru-RU" altLang="fr-FR"/>
          </a:p>
        </p:txBody>
      </p:sp>
    </p:spTree>
    <p:extLst>
      <p:ext uri="{BB962C8B-B14F-4D97-AF65-F5344CB8AC3E}">
        <p14:creationId xmlns:p14="http://schemas.microsoft.com/office/powerpoint/2010/main" val="2479623708"/>
      </p:ext>
    </p:extLst>
  </p:cSld>
  <p:clrMapOvr>
    <a:masterClrMapping/>
  </p:clrMapOvr>
  <p:transition spd="slow" advTm="8000"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S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SG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7691019-31D5-4CD8-B6F0-06863A328540}" type="slidenum">
              <a:rPr lang="ru-RU" altLang="fr-FR"/>
              <a:pPr/>
              <a:t>‹N°›</a:t>
            </a:fld>
            <a:endParaRPr lang="ru-RU" altLang="fr-FR"/>
          </a:p>
        </p:txBody>
      </p:sp>
    </p:spTree>
    <p:extLst>
      <p:ext uri="{BB962C8B-B14F-4D97-AF65-F5344CB8AC3E}">
        <p14:creationId xmlns:p14="http://schemas.microsoft.com/office/powerpoint/2010/main" val="3059198812"/>
      </p:ext>
    </p:extLst>
  </p:cSld>
  <p:clrMapOvr>
    <a:masterClrMapping/>
  </p:clrMapOvr>
  <p:transition spd="slow" advTm="8000"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S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SG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D5AB6D-59AA-4F58-A540-9CD1C5A2F049}" type="slidenum">
              <a:rPr lang="ru-RU" altLang="fr-FR"/>
              <a:pPr/>
              <a:t>‹N°›</a:t>
            </a:fld>
            <a:endParaRPr lang="ru-RU" altLang="fr-FR"/>
          </a:p>
        </p:txBody>
      </p:sp>
    </p:spTree>
    <p:extLst>
      <p:ext uri="{BB962C8B-B14F-4D97-AF65-F5344CB8AC3E}">
        <p14:creationId xmlns:p14="http://schemas.microsoft.com/office/powerpoint/2010/main" val="3767592793"/>
      </p:ext>
    </p:extLst>
  </p:cSld>
  <p:clrMapOvr>
    <a:masterClrMapping/>
  </p:clrMapOvr>
  <p:transition spd="slow" advTm="8000">
    <p:pull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4"/>
          <p:cNvGrpSpPr>
            <a:grpSpLocks/>
          </p:cNvGrpSpPr>
          <p:nvPr/>
        </p:nvGrpSpPr>
        <p:grpSpPr bwMode="auto">
          <a:xfrm>
            <a:off x="0" y="-30163"/>
            <a:ext cx="9067800" cy="6889751"/>
            <a:chOff x="0" y="-30477"/>
            <a:chExt cx="9067800" cy="6889273"/>
          </a:xfrm>
        </p:grpSpPr>
        <p:cxnSp>
          <p:nvCxnSpPr>
            <p:cNvPr id="5" name="Straight Connector 109"/>
            <p:cNvCxnSpPr/>
            <p:nvPr/>
          </p:nvCxnSpPr>
          <p:spPr>
            <a:xfrm rot="16200000" flipH="1">
              <a:off x="-14475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176"/>
            <p:cNvCxnSpPr/>
            <p:nvPr/>
          </p:nvCxnSpPr>
          <p:spPr>
            <a:xfrm rot="16200000" flipH="1">
              <a:off x="-1638062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77"/>
            <p:cNvCxnSpPr/>
            <p:nvPr/>
          </p:nvCxnSpPr>
          <p:spPr>
            <a:xfrm rot="5400000">
              <a:off x="-1485662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80"/>
            <p:cNvCxnSpPr/>
            <p:nvPr/>
          </p:nvCxnSpPr>
          <p:spPr>
            <a:xfrm rot="5400000">
              <a:off x="-3238262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81"/>
            <p:cNvCxnSpPr/>
            <p:nvPr/>
          </p:nvCxnSpPr>
          <p:spPr>
            <a:xfrm rot="16200000" flipH="1">
              <a:off x="-3314462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82"/>
            <p:cNvCxnSpPr/>
            <p:nvPr/>
          </p:nvCxnSpPr>
          <p:spPr>
            <a:xfrm rot="16200000" flipH="1">
              <a:off x="-1371362" y="2971246"/>
              <a:ext cx="6857524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83"/>
            <p:cNvCxnSpPr/>
            <p:nvPr/>
          </p:nvCxnSpPr>
          <p:spPr>
            <a:xfrm rot="16200000" flipH="1">
              <a:off x="-2819162" y="3199846"/>
              <a:ext cx="6857524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84"/>
            <p:cNvCxnSpPr/>
            <p:nvPr/>
          </p:nvCxnSpPr>
          <p:spPr>
            <a:xfrm rot="5400000">
              <a:off x="-2704862" y="3237946"/>
              <a:ext cx="6857524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85"/>
            <p:cNvCxnSpPr/>
            <p:nvPr/>
          </p:nvCxnSpPr>
          <p:spPr>
            <a:xfrm rot="16200000" flipH="1">
              <a:off x="-2133362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86"/>
            <p:cNvCxnSpPr/>
            <p:nvPr/>
          </p:nvCxnSpPr>
          <p:spPr>
            <a:xfrm rot="16200000" flipH="1">
              <a:off x="-31239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87"/>
            <p:cNvCxnSpPr/>
            <p:nvPr/>
          </p:nvCxnSpPr>
          <p:spPr>
            <a:xfrm rot="16200000" flipH="1">
              <a:off x="-18285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88"/>
            <p:cNvCxnSpPr/>
            <p:nvPr/>
          </p:nvCxnSpPr>
          <p:spPr>
            <a:xfrm rot="16200000" flipH="1">
              <a:off x="-28191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89"/>
            <p:cNvCxnSpPr/>
            <p:nvPr/>
          </p:nvCxnSpPr>
          <p:spPr>
            <a:xfrm rot="16200000" flipH="1">
              <a:off x="-2438162" y="3123646"/>
              <a:ext cx="6857524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64"/>
            <p:cNvCxnSpPr/>
            <p:nvPr/>
          </p:nvCxnSpPr>
          <p:spPr>
            <a:xfrm rot="5400000">
              <a:off x="-1731724" y="2722008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65"/>
            <p:cNvCxnSpPr/>
            <p:nvPr/>
          </p:nvCxnSpPr>
          <p:spPr>
            <a:xfrm rot="5400000">
              <a:off x="-1141968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68"/>
            <p:cNvCxnSpPr/>
            <p:nvPr/>
          </p:nvCxnSpPr>
          <p:spPr>
            <a:xfrm rot="5400000">
              <a:off x="-9141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172"/>
            <p:cNvCxnSpPr/>
            <p:nvPr/>
          </p:nvCxnSpPr>
          <p:spPr>
            <a:xfrm rot="5400000">
              <a:off x="-1855549" y="3226833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120"/>
            <p:cNvCxnSpPr/>
            <p:nvPr/>
          </p:nvCxnSpPr>
          <p:spPr>
            <a:xfrm rot="16200000" flipH="1">
              <a:off x="-2642949" y="3252233"/>
              <a:ext cx="6857524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144"/>
            <p:cNvCxnSpPr/>
            <p:nvPr/>
          </p:nvCxnSpPr>
          <p:spPr>
            <a:xfrm rot="16200000" flipH="1">
              <a:off x="-1953974" y="3325258"/>
              <a:ext cx="6857524" cy="206375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107"/>
            <p:cNvCxnSpPr/>
            <p:nvPr/>
          </p:nvCxnSpPr>
          <p:spPr>
            <a:xfrm rot="16200000" flipH="1">
              <a:off x="-23619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08"/>
            <p:cNvCxnSpPr/>
            <p:nvPr/>
          </p:nvCxnSpPr>
          <p:spPr>
            <a:xfrm rot="16200000" flipH="1">
              <a:off x="-21333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09"/>
            <p:cNvCxnSpPr/>
            <p:nvPr/>
          </p:nvCxnSpPr>
          <p:spPr>
            <a:xfrm rot="16200000" flipH="1">
              <a:off x="1067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10"/>
            <p:cNvCxnSpPr/>
            <p:nvPr/>
          </p:nvCxnSpPr>
          <p:spPr>
            <a:xfrm rot="16200000" flipH="1">
              <a:off x="8765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11"/>
            <p:cNvCxnSpPr/>
            <p:nvPr/>
          </p:nvCxnSpPr>
          <p:spPr>
            <a:xfrm rot="5400000">
              <a:off x="1028938" y="3237946"/>
              <a:ext cx="6857524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12"/>
            <p:cNvCxnSpPr/>
            <p:nvPr/>
          </p:nvCxnSpPr>
          <p:spPr>
            <a:xfrm rot="5400000">
              <a:off x="-723662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13"/>
            <p:cNvCxnSpPr/>
            <p:nvPr/>
          </p:nvCxnSpPr>
          <p:spPr>
            <a:xfrm rot="16200000" flipH="1">
              <a:off x="-799862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214"/>
            <p:cNvCxnSpPr/>
            <p:nvPr/>
          </p:nvCxnSpPr>
          <p:spPr>
            <a:xfrm rot="5400000">
              <a:off x="-152161" y="3428446"/>
              <a:ext cx="6857524" cy="3175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215"/>
            <p:cNvCxnSpPr/>
            <p:nvPr/>
          </p:nvCxnSpPr>
          <p:spPr>
            <a:xfrm rot="16200000" flipH="1">
              <a:off x="-304562" y="3199846"/>
              <a:ext cx="6857524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216"/>
            <p:cNvCxnSpPr/>
            <p:nvPr/>
          </p:nvCxnSpPr>
          <p:spPr>
            <a:xfrm rot="5400000">
              <a:off x="-190262" y="3237946"/>
              <a:ext cx="6857524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217"/>
            <p:cNvCxnSpPr/>
            <p:nvPr/>
          </p:nvCxnSpPr>
          <p:spPr>
            <a:xfrm rot="16200000" flipH="1">
              <a:off x="3812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218"/>
            <p:cNvCxnSpPr/>
            <p:nvPr/>
          </p:nvCxnSpPr>
          <p:spPr>
            <a:xfrm rot="16200000" flipH="1">
              <a:off x="-6093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219"/>
            <p:cNvCxnSpPr/>
            <p:nvPr/>
          </p:nvCxnSpPr>
          <p:spPr>
            <a:xfrm rot="16200000" flipH="1">
              <a:off x="686038" y="3352246"/>
              <a:ext cx="6857524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220"/>
            <p:cNvCxnSpPr/>
            <p:nvPr/>
          </p:nvCxnSpPr>
          <p:spPr>
            <a:xfrm rot="16200000" flipH="1">
              <a:off x="-3045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221"/>
            <p:cNvCxnSpPr/>
            <p:nvPr/>
          </p:nvCxnSpPr>
          <p:spPr>
            <a:xfrm rot="5400000">
              <a:off x="-1028462" y="3314146"/>
              <a:ext cx="6857524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222"/>
            <p:cNvCxnSpPr/>
            <p:nvPr/>
          </p:nvCxnSpPr>
          <p:spPr>
            <a:xfrm rot="5400000">
              <a:off x="782876" y="2722008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223"/>
            <p:cNvCxnSpPr/>
            <p:nvPr/>
          </p:nvCxnSpPr>
          <p:spPr>
            <a:xfrm rot="5400000">
              <a:off x="1372632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224"/>
            <p:cNvCxnSpPr/>
            <p:nvPr/>
          </p:nvCxnSpPr>
          <p:spPr>
            <a:xfrm rot="5400000">
              <a:off x="16004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225"/>
            <p:cNvCxnSpPr/>
            <p:nvPr/>
          </p:nvCxnSpPr>
          <p:spPr>
            <a:xfrm rot="5400000">
              <a:off x="659051" y="3226833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226"/>
            <p:cNvCxnSpPr/>
            <p:nvPr/>
          </p:nvCxnSpPr>
          <p:spPr>
            <a:xfrm rot="16200000" flipH="1">
              <a:off x="-128349" y="3252233"/>
              <a:ext cx="6857524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227"/>
            <p:cNvCxnSpPr/>
            <p:nvPr/>
          </p:nvCxnSpPr>
          <p:spPr>
            <a:xfrm rot="16200000" flipH="1">
              <a:off x="5606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228"/>
            <p:cNvCxnSpPr/>
            <p:nvPr/>
          </p:nvCxnSpPr>
          <p:spPr>
            <a:xfrm rot="16200000" flipH="1">
              <a:off x="1526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229"/>
            <p:cNvCxnSpPr/>
            <p:nvPr/>
          </p:nvCxnSpPr>
          <p:spPr>
            <a:xfrm rot="16200000" flipH="1">
              <a:off x="3812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236"/>
            <p:cNvCxnSpPr/>
            <p:nvPr/>
          </p:nvCxnSpPr>
          <p:spPr>
            <a:xfrm rot="16200000" flipH="1">
              <a:off x="2743438" y="3352246"/>
              <a:ext cx="6857524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237"/>
            <p:cNvCxnSpPr/>
            <p:nvPr/>
          </p:nvCxnSpPr>
          <p:spPr>
            <a:xfrm rot="16200000" flipH="1">
              <a:off x="20957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238"/>
            <p:cNvCxnSpPr/>
            <p:nvPr/>
          </p:nvCxnSpPr>
          <p:spPr>
            <a:xfrm rot="5400000">
              <a:off x="27053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239"/>
            <p:cNvCxnSpPr/>
            <p:nvPr/>
          </p:nvCxnSpPr>
          <p:spPr>
            <a:xfrm rot="5400000">
              <a:off x="1829038" y="3276046"/>
              <a:ext cx="6857524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240"/>
            <p:cNvCxnSpPr/>
            <p:nvPr/>
          </p:nvCxnSpPr>
          <p:spPr>
            <a:xfrm rot="16200000" flipH="1">
              <a:off x="10670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241"/>
            <p:cNvCxnSpPr/>
            <p:nvPr/>
          </p:nvCxnSpPr>
          <p:spPr>
            <a:xfrm rot="16200000" flipH="1">
              <a:off x="23624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242"/>
            <p:cNvCxnSpPr/>
            <p:nvPr/>
          </p:nvCxnSpPr>
          <p:spPr>
            <a:xfrm rot="5400000">
              <a:off x="2646601" y="2722008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243"/>
            <p:cNvCxnSpPr/>
            <p:nvPr/>
          </p:nvCxnSpPr>
          <p:spPr>
            <a:xfrm rot="5400000">
              <a:off x="3049032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244"/>
            <p:cNvCxnSpPr/>
            <p:nvPr/>
          </p:nvCxnSpPr>
          <p:spPr>
            <a:xfrm rot="5400000">
              <a:off x="2895838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245"/>
            <p:cNvCxnSpPr/>
            <p:nvPr/>
          </p:nvCxnSpPr>
          <p:spPr>
            <a:xfrm rot="5400000">
              <a:off x="2389426" y="3226833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246"/>
            <p:cNvCxnSpPr/>
            <p:nvPr/>
          </p:nvCxnSpPr>
          <p:spPr>
            <a:xfrm rot="16200000" flipH="1">
              <a:off x="22370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247"/>
            <p:cNvCxnSpPr/>
            <p:nvPr/>
          </p:nvCxnSpPr>
          <p:spPr>
            <a:xfrm rot="16200000" flipH="1">
              <a:off x="17528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248"/>
            <p:cNvCxnSpPr/>
            <p:nvPr/>
          </p:nvCxnSpPr>
          <p:spPr>
            <a:xfrm rot="16200000" flipH="1">
              <a:off x="19814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249"/>
            <p:cNvCxnSpPr/>
            <p:nvPr/>
          </p:nvCxnSpPr>
          <p:spPr>
            <a:xfrm rot="5400000">
              <a:off x="3467338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250"/>
            <p:cNvCxnSpPr/>
            <p:nvPr/>
          </p:nvCxnSpPr>
          <p:spPr>
            <a:xfrm rot="16200000" flipH="1">
              <a:off x="3467338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251"/>
            <p:cNvCxnSpPr/>
            <p:nvPr/>
          </p:nvCxnSpPr>
          <p:spPr>
            <a:xfrm rot="5400000">
              <a:off x="4038839" y="3428446"/>
              <a:ext cx="6857524" cy="3175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252"/>
            <p:cNvCxnSpPr/>
            <p:nvPr/>
          </p:nvCxnSpPr>
          <p:spPr>
            <a:xfrm rot="16200000" flipH="1">
              <a:off x="3886438" y="3199846"/>
              <a:ext cx="6857524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253"/>
            <p:cNvCxnSpPr/>
            <p:nvPr/>
          </p:nvCxnSpPr>
          <p:spPr>
            <a:xfrm rot="5400000">
              <a:off x="4000738" y="3237946"/>
              <a:ext cx="6857524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254"/>
            <p:cNvCxnSpPr/>
            <p:nvPr/>
          </p:nvCxnSpPr>
          <p:spPr>
            <a:xfrm rot="16200000" flipH="1">
              <a:off x="45722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256"/>
            <p:cNvCxnSpPr/>
            <p:nvPr/>
          </p:nvCxnSpPr>
          <p:spPr>
            <a:xfrm rot="16200000" flipH="1">
              <a:off x="37340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257"/>
            <p:cNvCxnSpPr/>
            <p:nvPr/>
          </p:nvCxnSpPr>
          <p:spPr>
            <a:xfrm rot="5400000">
              <a:off x="3619738" y="3314146"/>
              <a:ext cx="6857524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258"/>
            <p:cNvCxnSpPr/>
            <p:nvPr/>
          </p:nvCxnSpPr>
          <p:spPr>
            <a:xfrm rot="16200000" flipH="1">
              <a:off x="4215051" y="3252233"/>
              <a:ext cx="6857524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259"/>
            <p:cNvCxnSpPr/>
            <p:nvPr/>
          </p:nvCxnSpPr>
          <p:spPr>
            <a:xfrm rot="16200000" flipH="1">
              <a:off x="47516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260"/>
            <p:cNvCxnSpPr/>
            <p:nvPr/>
          </p:nvCxnSpPr>
          <p:spPr>
            <a:xfrm rot="16200000" flipH="1">
              <a:off x="43436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261"/>
            <p:cNvCxnSpPr/>
            <p:nvPr/>
          </p:nvCxnSpPr>
          <p:spPr>
            <a:xfrm rot="16200000" flipH="1">
              <a:off x="45722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263"/>
            <p:cNvCxnSpPr/>
            <p:nvPr/>
          </p:nvCxnSpPr>
          <p:spPr>
            <a:xfrm rot="16200000" flipH="1">
              <a:off x="5258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264"/>
            <p:cNvCxnSpPr/>
            <p:nvPr/>
          </p:nvCxnSpPr>
          <p:spPr>
            <a:xfrm rot="16200000" flipH="1">
              <a:off x="50675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265"/>
            <p:cNvCxnSpPr/>
            <p:nvPr/>
          </p:nvCxnSpPr>
          <p:spPr>
            <a:xfrm rot="5400000">
              <a:off x="5219938" y="3237946"/>
              <a:ext cx="6857524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266"/>
            <p:cNvCxnSpPr/>
            <p:nvPr/>
          </p:nvCxnSpPr>
          <p:spPr>
            <a:xfrm rot="16200000" flipH="1">
              <a:off x="4877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267"/>
            <p:cNvCxnSpPr/>
            <p:nvPr/>
          </p:nvCxnSpPr>
          <p:spPr>
            <a:xfrm rot="5400000">
              <a:off x="5528707" y="3318116"/>
              <a:ext cx="6887685" cy="1905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269"/>
            <p:cNvCxnSpPr/>
            <p:nvPr/>
          </p:nvCxnSpPr>
          <p:spPr>
            <a:xfrm rot="5400000">
              <a:off x="4850051" y="3226833"/>
              <a:ext cx="6857524" cy="403225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270"/>
            <p:cNvCxnSpPr/>
            <p:nvPr/>
          </p:nvCxnSpPr>
          <p:spPr>
            <a:xfrm rot="16200000" flipH="1">
              <a:off x="47516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277"/>
            <p:cNvCxnSpPr/>
            <p:nvPr/>
          </p:nvCxnSpPr>
          <p:spPr>
            <a:xfrm rot="5400000">
              <a:off x="5562839" y="3428446"/>
              <a:ext cx="6857524" cy="3175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282"/>
            <p:cNvCxnSpPr/>
            <p:nvPr/>
          </p:nvCxnSpPr>
          <p:spPr>
            <a:xfrm rot="5400000">
              <a:off x="2552938" y="3390346"/>
              <a:ext cx="6857524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288"/>
            <p:cNvCxnSpPr/>
            <p:nvPr/>
          </p:nvCxnSpPr>
          <p:spPr>
            <a:xfrm rot="16200000" flipH="1">
              <a:off x="3048238" y="3352246"/>
              <a:ext cx="6857524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291"/>
            <p:cNvCxnSpPr/>
            <p:nvPr/>
          </p:nvCxnSpPr>
          <p:spPr>
            <a:xfrm rot="16200000" flipH="1">
              <a:off x="3238738" y="3237946"/>
              <a:ext cx="6857524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293"/>
            <p:cNvCxnSpPr/>
            <p:nvPr/>
          </p:nvCxnSpPr>
          <p:spPr>
            <a:xfrm rot="5400000">
              <a:off x="2133838" y="3276046"/>
              <a:ext cx="6857524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297"/>
            <p:cNvCxnSpPr/>
            <p:nvPr/>
          </p:nvCxnSpPr>
          <p:spPr>
            <a:xfrm rot="16200000" flipH="1">
              <a:off x="3148251" y="3252233"/>
              <a:ext cx="6857524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298"/>
            <p:cNvCxnSpPr/>
            <p:nvPr/>
          </p:nvCxnSpPr>
          <p:spPr>
            <a:xfrm rot="5400000">
              <a:off x="37721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301"/>
            <p:cNvCxnSpPr/>
            <p:nvPr/>
          </p:nvCxnSpPr>
          <p:spPr>
            <a:xfrm rot="5400000">
              <a:off x="4229338" y="2933146"/>
              <a:ext cx="6857524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306"/>
            <p:cNvCxnSpPr/>
            <p:nvPr/>
          </p:nvCxnSpPr>
          <p:spPr>
            <a:xfrm rot="16200000" flipH="1">
              <a:off x="1371044" y="3200640"/>
              <a:ext cx="6859112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Rectangle 87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89" name="Group 93"/>
          <p:cNvGrpSpPr>
            <a:grpSpLocks/>
          </p:cNvGrpSpPr>
          <p:nvPr/>
        </p:nvGrpSpPr>
        <p:grpSpPr bwMode="auto">
          <a:xfrm>
            <a:off x="0" y="2057400"/>
            <a:ext cx="4802188" cy="2820988"/>
            <a:chOff x="0" y="2057400"/>
            <a:chExt cx="4801394" cy="2820988"/>
          </a:xfrm>
        </p:grpSpPr>
        <p:cxnSp>
          <p:nvCxnSpPr>
            <p:cNvPr id="90" name="Straight Connector 116"/>
            <p:cNvCxnSpPr/>
            <p:nvPr/>
          </p:nvCxnSpPr>
          <p:spPr>
            <a:xfrm>
              <a:off x="0" y="2057400"/>
              <a:ext cx="4799806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117"/>
            <p:cNvCxnSpPr/>
            <p:nvPr/>
          </p:nvCxnSpPr>
          <p:spPr>
            <a:xfrm>
              <a:off x="0" y="4876800"/>
              <a:ext cx="4799806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119"/>
            <p:cNvCxnSpPr/>
            <p:nvPr/>
          </p:nvCxnSpPr>
          <p:spPr>
            <a:xfrm rot="5400000">
              <a:off x="3391694" y="3467100"/>
              <a:ext cx="2817812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/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9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EB79D5-7728-477F-AFBF-A0E912F09F77}" type="slidenum">
              <a:rPr lang="ru-RU" altLang="fr-FR"/>
              <a:pPr/>
              <a:t>‹N°›</a:t>
            </a:fld>
            <a:endParaRPr lang="ru-RU" altLang="fr-FR"/>
          </a:p>
        </p:txBody>
      </p:sp>
    </p:spTree>
    <p:extLst>
      <p:ext uri="{BB962C8B-B14F-4D97-AF65-F5344CB8AC3E}">
        <p14:creationId xmlns:p14="http://schemas.microsoft.com/office/powerpoint/2010/main" val="24052647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4AD18A-BC3C-4A85-919D-B5F5877A342B}" type="slidenum">
              <a:rPr lang="ru-RU" altLang="fr-FR"/>
              <a:pPr/>
              <a:t>‹N°›</a:t>
            </a:fld>
            <a:endParaRPr lang="ru-RU" altLang="fr-FR"/>
          </a:p>
        </p:txBody>
      </p:sp>
    </p:spTree>
    <p:extLst>
      <p:ext uri="{BB962C8B-B14F-4D97-AF65-F5344CB8AC3E}">
        <p14:creationId xmlns:p14="http://schemas.microsoft.com/office/powerpoint/2010/main" val="12631104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2"/>
          <p:cNvGrpSpPr>
            <a:grpSpLocks/>
          </p:cNvGrpSpPr>
          <p:nvPr/>
        </p:nvGrpSpPr>
        <p:grpSpPr bwMode="auto">
          <a:xfrm>
            <a:off x="0" y="-30163"/>
            <a:ext cx="9067800" cy="4846638"/>
            <a:chOff x="1" y="-30477"/>
            <a:chExt cx="9067799" cy="4526277"/>
          </a:xfrm>
        </p:grpSpPr>
        <p:cxnSp>
          <p:nvCxnSpPr>
            <p:cNvPr id="5" name="Straight Connector 7"/>
            <p:cNvCxnSpPr/>
            <p:nvPr/>
          </p:nvCxnSpPr>
          <p:spPr>
            <a:xfrm rot="16200000" flipH="1">
              <a:off x="-27156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8"/>
            <p:cNvCxnSpPr/>
            <p:nvPr/>
          </p:nvCxnSpPr>
          <p:spPr>
            <a:xfrm rot="16200000" flipH="1">
              <a:off x="-462060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9"/>
            <p:cNvCxnSpPr/>
            <p:nvPr/>
          </p:nvCxnSpPr>
          <p:spPr>
            <a:xfrm rot="5400000">
              <a:off x="-309660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0"/>
            <p:cNvCxnSpPr/>
            <p:nvPr/>
          </p:nvCxnSpPr>
          <p:spPr>
            <a:xfrm rot="5400000">
              <a:off x="-2062260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1"/>
            <p:cNvCxnSpPr/>
            <p:nvPr/>
          </p:nvCxnSpPr>
          <p:spPr>
            <a:xfrm rot="16200000" flipH="1">
              <a:off x="-2138460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2"/>
            <p:cNvCxnSpPr/>
            <p:nvPr/>
          </p:nvCxnSpPr>
          <p:spPr>
            <a:xfrm rot="16200000" flipH="1">
              <a:off x="-195360" y="1785840"/>
              <a:ext cx="450552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3"/>
            <p:cNvCxnSpPr/>
            <p:nvPr/>
          </p:nvCxnSpPr>
          <p:spPr>
            <a:xfrm rot="16200000" flipH="1">
              <a:off x="-1643160" y="2014440"/>
              <a:ext cx="450552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4"/>
            <p:cNvCxnSpPr/>
            <p:nvPr/>
          </p:nvCxnSpPr>
          <p:spPr>
            <a:xfrm rot="5400000">
              <a:off x="-1528860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5"/>
            <p:cNvCxnSpPr/>
            <p:nvPr/>
          </p:nvCxnSpPr>
          <p:spPr>
            <a:xfrm rot="16200000" flipH="1">
              <a:off x="-957360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6"/>
            <p:cNvCxnSpPr/>
            <p:nvPr/>
          </p:nvCxnSpPr>
          <p:spPr>
            <a:xfrm rot="16200000" flipH="1">
              <a:off x="-1947960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7"/>
            <p:cNvCxnSpPr/>
            <p:nvPr/>
          </p:nvCxnSpPr>
          <p:spPr>
            <a:xfrm rot="16200000" flipH="1">
              <a:off x="-652560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8"/>
            <p:cNvCxnSpPr/>
            <p:nvPr/>
          </p:nvCxnSpPr>
          <p:spPr>
            <a:xfrm rot="16200000" flipH="1">
              <a:off x="-164316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9"/>
            <p:cNvCxnSpPr/>
            <p:nvPr/>
          </p:nvCxnSpPr>
          <p:spPr>
            <a:xfrm rot="16200000" flipH="1">
              <a:off x="-1790370" y="2019629"/>
              <a:ext cx="4495143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20"/>
            <p:cNvCxnSpPr/>
            <p:nvPr/>
          </p:nvCxnSpPr>
          <p:spPr>
            <a:xfrm rot="5400000">
              <a:off x="-555722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21"/>
            <p:cNvCxnSpPr/>
            <p:nvPr/>
          </p:nvCxnSpPr>
          <p:spPr>
            <a:xfrm rot="5400000">
              <a:off x="34034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22"/>
            <p:cNvCxnSpPr/>
            <p:nvPr/>
          </p:nvCxnSpPr>
          <p:spPr>
            <a:xfrm rot="5400000">
              <a:off x="261840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3"/>
            <p:cNvCxnSpPr/>
            <p:nvPr/>
          </p:nvCxnSpPr>
          <p:spPr>
            <a:xfrm rot="5400000">
              <a:off x="-679547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4"/>
            <p:cNvCxnSpPr/>
            <p:nvPr/>
          </p:nvCxnSpPr>
          <p:spPr>
            <a:xfrm rot="16200000" flipH="1">
              <a:off x="-1466947" y="2066827"/>
              <a:ext cx="450552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5"/>
            <p:cNvCxnSpPr/>
            <p:nvPr/>
          </p:nvCxnSpPr>
          <p:spPr>
            <a:xfrm rot="16200000" flipH="1">
              <a:off x="-777972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6"/>
            <p:cNvCxnSpPr/>
            <p:nvPr/>
          </p:nvCxnSpPr>
          <p:spPr>
            <a:xfrm rot="16200000" flipH="1">
              <a:off x="-118596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7"/>
            <p:cNvCxnSpPr/>
            <p:nvPr/>
          </p:nvCxnSpPr>
          <p:spPr>
            <a:xfrm rot="16200000" flipH="1">
              <a:off x="-95736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8"/>
            <p:cNvCxnSpPr/>
            <p:nvPr/>
          </p:nvCxnSpPr>
          <p:spPr>
            <a:xfrm rot="16200000" flipH="1">
              <a:off x="22430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9"/>
            <p:cNvCxnSpPr/>
            <p:nvPr/>
          </p:nvCxnSpPr>
          <p:spPr>
            <a:xfrm rot="16200000" flipH="1">
              <a:off x="20525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30"/>
            <p:cNvCxnSpPr/>
            <p:nvPr/>
          </p:nvCxnSpPr>
          <p:spPr>
            <a:xfrm rot="5400000">
              <a:off x="2204939" y="2052540"/>
              <a:ext cx="450552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31"/>
            <p:cNvCxnSpPr/>
            <p:nvPr/>
          </p:nvCxnSpPr>
          <p:spPr>
            <a:xfrm rot="5400000">
              <a:off x="452340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32"/>
            <p:cNvCxnSpPr/>
            <p:nvPr/>
          </p:nvCxnSpPr>
          <p:spPr>
            <a:xfrm rot="16200000" flipH="1">
              <a:off x="376140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3"/>
            <p:cNvCxnSpPr/>
            <p:nvPr/>
          </p:nvCxnSpPr>
          <p:spPr>
            <a:xfrm rot="5400000">
              <a:off x="1024634" y="2242246"/>
              <a:ext cx="450552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4"/>
            <p:cNvCxnSpPr/>
            <p:nvPr/>
          </p:nvCxnSpPr>
          <p:spPr>
            <a:xfrm rot="16200000" flipH="1">
              <a:off x="871440" y="2014440"/>
              <a:ext cx="450552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5"/>
            <p:cNvCxnSpPr/>
            <p:nvPr/>
          </p:nvCxnSpPr>
          <p:spPr>
            <a:xfrm rot="5400000">
              <a:off x="985740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6"/>
            <p:cNvCxnSpPr/>
            <p:nvPr/>
          </p:nvCxnSpPr>
          <p:spPr>
            <a:xfrm rot="16200000" flipH="1">
              <a:off x="1557240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7"/>
            <p:cNvCxnSpPr/>
            <p:nvPr/>
          </p:nvCxnSpPr>
          <p:spPr>
            <a:xfrm rot="16200000" flipH="1">
              <a:off x="566640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8"/>
            <p:cNvCxnSpPr/>
            <p:nvPr/>
          </p:nvCxnSpPr>
          <p:spPr>
            <a:xfrm rot="16200000" flipH="1">
              <a:off x="186204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9"/>
            <p:cNvCxnSpPr/>
            <p:nvPr/>
          </p:nvCxnSpPr>
          <p:spPr>
            <a:xfrm rot="16200000" flipH="1">
              <a:off x="87144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40"/>
            <p:cNvCxnSpPr/>
            <p:nvPr/>
          </p:nvCxnSpPr>
          <p:spPr>
            <a:xfrm rot="5400000">
              <a:off x="147540" y="2128740"/>
              <a:ext cx="450552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41"/>
            <p:cNvCxnSpPr/>
            <p:nvPr/>
          </p:nvCxnSpPr>
          <p:spPr>
            <a:xfrm rot="5400000">
              <a:off x="1958878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42"/>
            <p:cNvCxnSpPr/>
            <p:nvPr/>
          </p:nvCxnSpPr>
          <p:spPr>
            <a:xfrm rot="5400000">
              <a:off x="2548633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3"/>
            <p:cNvCxnSpPr/>
            <p:nvPr/>
          </p:nvCxnSpPr>
          <p:spPr>
            <a:xfrm rot="5400000">
              <a:off x="27764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4"/>
            <p:cNvCxnSpPr/>
            <p:nvPr/>
          </p:nvCxnSpPr>
          <p:spPr>
            <a:xfrm rot="5400000">
              <a:off x="1835053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5"/>
            <p:cNvCxnSpPr/>
            <p:nvPr/>
          </p:nvCxnSpPr>
          <p:spPr>
            <a:xfrm rot="16200000" flipH="1">
              <a:off x="1047653" y="2066827"/>
              <a:ext cx="450552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6"/>
            <p:cNvCxnSpPr/>
            <p:nvPr/>
          </p:nvCxnSpPr>
          <p:spPr>
            <a:xfrm rot="16200000" flipH="1">
              <a:off x="1736628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7"/>
            <p:cNvCxnSpPr/>
            <p:nvPr/>
          </p:nvCxnSpPr>
          <p:spPr>
            <a:xfrm rot="16200000" flipH="1">
              <a:off x="132864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8"/>
            <p:cNvCxnSpPr/>
            <p:nvPr/>
          </p:nvCxnSpPr>
          <p:spPr>
            <a:xfrm rot="16200000" flipH="1">
              <a:off x="155724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9"/>
            <p:cNvCxnSpPr/>
            <p:nvPr/>
          </p:nvCxnSpPr>
          <p:spPr>
            <a:xfrm rot="16200000" flipH="1">
              <a:off x="3919439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50"/>
            <p:cNvCxnSpPr/>
            <p:nvPr/>
          </p:nvCxnSpPr>
          <p:spPr>
            <a:xfrm rot="16200000" flipH="1">
              <a:off x="32717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51"/>
            <p:cNvCxnSpPr/>
            <p:nvPr/>
          </p:nvCxnSpPr>
          <p:spPr>
            <a:xfrm rot="5400000">
              <a:off x="38813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52"/>
            <p:cNvCxnSpPr/>
            <p:nvPr/>
          </p:nvCxnSpPr>
          <p:spPr>
            <a:xfrm rot="5400000">
              <a:off x="3005039" y="2090640"/>
              <a:ext cx="4505521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3"/>
            <p:cNvCxnSpPr/>
            <p:nvPr/>
          </p:nvCxnSpPr>
          <p:spPr>
            <a:xfrm rot="16200000" flipH="1">
              <a:off x="2243039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4"/>
            <p:cNvCxnSpPr/>
            <p:nvPr/>
          </p:nvCxnSpPr>
          <p:spPr>
            <a:xfrm rot="16200000" flipH="1">
              <a:off x="35384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5"/>
            <p:cNvCxnSpPr/>
            <p:nvPr/>
          </p:nvCxnSpPr>
          <p:spPr>
            <a:xfrm rot="5400000">
              <a:off x="3822602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6"/>
            <p:cNvCxnSpPr/>
            <p:nvPr/>
          </p:nvCxnSpPr>
          <p:spPr>
            <a:xfrm rot="5400000">
              <a:off x="4225033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7"/>
            <p:cNvCxnSpPr/>
            <p:nvPr/>
          </p:nvCxnSpPr>
          <p:spPr>
            <a:xfrm rot="5400000">
              <a:off x="4071839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8"/>
            <p:cNvCxnSpPr/>
            <p:nvPr/>
          </p:nvCxnSpPr>
          <p:spPr>
            <a:xfrm rot="5400000">
              <a:off x="3565427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9"/>
            <p:cNvCxnSpPr/>
            <p:nvPr/>
          </p:nvCxnSpPr>
          <p:spPr>
            <a:xfrm rot="16200000" flipH="1">
              <a:off x="34130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60"/>
            <p:cNvCxnSpPr/>
            <p:nvPr/>
          </p:nvCxnSpPr>
          <p:spPr>
            <a:xfrm rot="16200000" flipH="1">
              <a:off x="2928839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61"/>
            <p:cNvCxnSpPr/>
            <p:nvPr/>
          </p:nvCxnSpPr>
          <p:spPr>
            <a:xfrm rot="16200000" flipH="1">
              <a:off x="3081239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62"/>
            <p:cNvCxnSpPr/>
            <p:nvPr/>
          </p:nvCxnSpPr>
          <p:spPr>
            <a:xfrm rot="5400000">
              <a:off x="4643339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3"/>
            <p:cNvCxnSpPr/>
            <p:nvPr/>
          </p:nvCxnSpPr>
          <p:spPr>
            <a:xfrm rot="16200000" flipH="1">
              <a:off x="4643339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4"/>
            <p:cNvCxnSpPr/>
            <p:nvPr/>
          </p:nvCxnSpPr>
          <p:spPr>
            <a:xfrm rot="5400000">
              <a:off x="5215633" y="2242246"/>
              <a:ext cx="450552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5"/>
            <p:cNvCxnSpPr/>
            <p:nvPr/>
          </p:nvCxnSpPr>
          <p:spPr>
            <a:xfrm rot="16200000" flipH="1">
              <a:off x="5062439" y="2014440"/>
              <a:ext cx="450552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6"/>
            <p:cNvCxnSpPr/>
            <p:nvPr/>
          </p:nvCxnSpPr>
          <p:spPr>
            <a:xfrm rot="5400000">
              <a:off x="5176739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7"/>
            <p:cNvCxnSpPr/>
            <p:nvPr/>
          </p:nvCxnSpPr>
          <p:spPr>
            <a:xfrm rot="16200000" flipH="1">
              <a:off x="5748239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8"/>
            <p:cNvCxnSpPr/>
            <p:nvPr/>
          </p:nvCxnSpPr>
          <p:spPr>
            <a:xfrm rot="16200000" flipH="1">
              <a:off x="4910039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9"/>
            <p:cNvCxnSpPr/>
            <p:nvPr/>
          </p:nvCxnSpPr>
          <p:spPr>
            <a:xfrm rot="5400000">
              <a:off x="4795739" y="2128740"/>
              <a:ext cx="450552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70"/>
            <p:cNvCxnSpPr/>
            <p:nvPr/>
          </p:nvCxnSpPr>
          <p:spPr>
            <a:xfrm rot="16200000" flipH="1">
              <a:off x="5391052" y="2066827"/>
              <a:ext cx="450552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71"/>
            <p:cNvCxnSpPr/>
            <p:nvPr/>
          </p:nvCxnSpPr>
          <p:spPr>
            <a:xfrm rot="16200000" flipH="1">
              <a:off x="59276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72"/>
            <p:cNvCxnSpPr/>
            <p:nvPr/>
          </p:nvCxnSpPr>
          <p:spPr>
            <a:xfrm rot="16200000" flipH="1">
              <a:off x="55196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3"/>
            <p:cNvCxnSpPr/>
            <p:nvPr/>
          </p:nvCxnSpPr>
          <p:spPr>
            <a:xfrm rot="16200000" flipH="1">
              <a:off x="5748239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4"/>
            <p:cNvCxnSpPr/>
            <p:nvPr/>
          </p:nvCxnSpPr>
          <p:spPr>
            <a:xfrm rot="16200000" flipH="1">
              <a:off x="64340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5"/>
            <p:cNvCxnSpPr/>
            <p:nvPr/>
          </p:nvCxnSpPr>
          <p:spPr>
            <a:xfrm rot="16200000" flipH="1">
              <a:off x="62435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6"/>
            <p:cNvCxnSpPr/>
            <p:nvPr/>
          </p:nvCxnSpPr>
          <p:spPr>
            <a:xfrm rot="5400000">
              <a:off x="63959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7"/>
            <p:cNvCxnSpPr/>
            <p:nvPr/>
          </p:nvCxnSpPr>
          <p:spPr>
            <a:xfrm rot="16200000" flipH="1">
              <a:off x="60530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8"/>
            <p:cNvCxnSpPr/>
            <p:nvPr/>
          </p:nvCxnSpPr>
          <p:spPr>
            <a:xfrm rot="5400000">
              <a:off x="6709412" y="2137412"/>
              <a:ext cx="4526277" cy="1905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9"/>
            <p:cNvCxnSpPr/>
            <p:nvPr/>
          </p:nvCxnSpPr>
          <p:spPr>
            <a:xfrm rot="5400000">
              <a:off x="6026052" y="2041427"/>
              <a:ext cx="4505521" cy="403225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80"/>
            <p:cNvCxnSpPr/>
            <p:nvPr/>
          </p:nvCxnSpPr>
          <p:spPr>
            <a:xfrm rot="16200000" flipH="1">
              <a:off x="59276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81"/>
            <p:cNvCxnSpPr/>
            <p:nvPr/>
          </p:nvCxnSpPr>
          <p:spPr>
            <a:xfrm rot="5400000">
              <a:off x="6738840" y="2241452"/>
              <a:ext cx="4505521" cy="3175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82"/>
            <p:cNvCxnSpPr/>
            <p:nvPr/>
          </p:nvCxnSpPr>
          <p:spPr>
            <a:xfrm rot="5400000">
              <a:off x="3728939" y="2204940"/>
              <a:ext cx="450552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3"/>
            <p:cNvCxnSpPr/>
            <p:nvPr/>
          </p:nvCxnSpPr>
          <p:spPr>
            <a:xfrm rot="16200000" flipH="1">
              <a:off x="4224239" y="2166840"/>
              <a:ext cx="450552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4"/>
            <p:cNvCxnSpPr/>
            <p:nvPr/>
          </p:nvCxnSpPr>
          <p:spPr>
            <a:xfrm rot="16200000" flipH="1">
              <a:off x="4414739" y="2052540"/>
              <a:ext cx="450552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5"/>
            <p:cNvCxnSpPr/>
            <p:nvPr/>
          </p:nvCxnSpPr>
          <p:spPr>
            <a:xfrm rot="5400000">
              <a:off x="3309839" y="2090640"/>
              <a:ext cx="450552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6"/>
            <p:cNvCxnSpPr/>
            <p:nvPr/>
          </p:nvCxnSpPr>
          <p:spPr>
            <a:xfrm rot="16200000" flipH="1">
              <a:off x="4324252" y="2066827"/>
              <a:ext cx="450552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7"/>
            <p:cNvCxnSpPr/>
            <p:nvPr/>
          </p:nvCxnSpPr>
          <p:spPr>
            <a:xfrm rot="5400000">
              <a:off x="49481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8"/>
            <p:cNvCxnSpPr/>
            <p:nvPr/>
          </p:nvCxnSpPr>
          <p:spPr>
            <a:xfrm rot="5400000">
              <a:off x="5405339" y="1747740"/>
              <a:ext cx="450552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9"/>
            <p:cNvCxnSpPr/>
            <p:nvPr/>
          </p:nvCxnSpPr>
          <p:spPr>
            <a:xfrm rot="16200000" flipH="1">
              <a:off x="2547839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Rectangle 87"/>
          <p:cNvSpPr/>
          <p:nvPr/>
        </p:nvSpPr>
        <p:spPr>
          <a:xfrm>
            <a:off x="0" y="4311650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89" name="Straight Connector 95"/>
          <p:cNvCxnSpPr/>
          <p:nvPr/>
        </p:nvCxnSpPr>
        <p:spPr>
          <a:xfrm>
            <a:off x="0" y="438785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96"/>
          <p:cNvCxnSpPr/>
          <p:nvPr/>
        </p:nvCxnSpPr>
        <p:spPr>
          <a:xfrm>
            <a:off x="0" y="6138863"/>
            <a:ext cx="9144000" cy="1587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91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2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3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A95ECB-6402-45A1-8F68-924F892EF331}" type="slidenum">
              <a:rPr lang="ru-RU" altLang="fr-FR"/>
              <a:pPr/>
              <a:t>‹N°›</a:t>
            </a:fld>
            <a:endParaRPr lang="ru-RU" altLang="fr-FR"/>
          </a:p>
        </p:txBody>
      </p:sp>
    </p:spTree>
    <p:extLst>
      <p:ext uri="{BB962C8B-B14F-4D97-AF65-F5344CB8AC3E}">
        <p14:creationId xmlns:p14="http://schemas.microsoft.com/office/powerpoint/2010/main" val="9980348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6D0A61-BC76-44FE-9DFE-99B04BFB8456}" type="slidenum">
              <a:rPr lang="ru-RU" altLang="fr-FR"/>
              <a:pPr/>
              <a:t>‹N°›</a:t>
            </a:fld>
            <a:endParaRPr lang="ru-RU" altLang="fr-FR"/>
          </a:p>
        </p:txBody>
      </p:sp>
    </p:spTree>
    <p:extLst>
      <p:ext uri="{BB962C8B-B14F-4D97-AF65-F5344CB8AC3E}">
        <p14:creationId xmlns:p14="http://schemas.microsoft.com/office/powerpoint/2010/main" val="20526875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4C057F-3245-4E4F-B01F-C03C21EE2620}" type="slidenum">
              <a:rPr lang="ru-RU" altLang="fr-FR"/>
              <a:pPr/>
              <a:t>‹N°›</a:t>
            </a:fld>
            <a:endParaRPr lang="ru-RU" altLang="fr-FR"/>
          </a:p>
        </p:txBody>
      </p:sp>
    </p:spTree>
    <p:extLst>
      <p:ext uri="{BB962C8B-B14F-4D97-AF65-F5344CB8AC3E}">
        <p14:creationId xmlns:p14="http://schemas.microsoft.com/office/powerpoint/2010/main" val="37584502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236592-02EA-423C-86D6-C14DF7509A59}" type="slidenum">
              <a:rPr lang="ru-RU" altLang="fr-FR"/>
              <a:pPr/>
              <a:t>‹N°›</a:t>
            </a:fld>
            <a:endParaRPr lang="ru-RU" altLang="fr-FR"/>
          </a:p>
        </p:txBody>
      </p:sp>
    </p:spTree>
    <p:extLst>
      <p:ext uri="{BB962C8B-B14F-4D97-AF65-F5344CB8AC3E}">
        <p14:creationId xmlns:p14="http://schemas.microsoft.com/office/powerpoint/2010/main" val="8513056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D1CCC8-8619-4FEC-81F8-F9D8F8FC0549}" type="slidenum">
              <a:rPr lang="ru-RU" altLang="fr-FR"/>
              <a:pPr/>
              <a:t>‹N°›</a:t>
            </a:fld>
            <a:endParaRPr lang="ru-RU" altLang="fr-FR"/>
          </a:p>
        </p:txBody>
      </p:sp>
    </p:spTree>
    <p:extLst>
      <p:ext uri="{BB962C8B-B14F-4D97-AF65-F5344CB8AC3E}">
        <p14:creationId xmlns:p14="http://schemas.microsoft.com/office/powerpoint/2010/main" val="172690391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1563688"/>
            <a:ext cx="2762250" cy="331311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6" name="Straight Connector 38"/>
          <p:cNvCxnSpPr/>
          <p:nvPr/>
        </p:nvCxnSpPr>
        <p:spPr>
          <a:xfrm rot="5400000">
            <a:off x="1127919" y="3221832"/>
            <a:ext cx="3017837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40"/>
          <p:cNvCxnSpPr/>
          <p:nvPr/>
        </p:nvCxnSpPr>
        <p:spPr>
          <a:xfrm>
            <a:off x="0" y="1712913"/>
            <a:ext cx="2651125" cy="1587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42"/>
          <p:cNvCxnSpPr/>
          <p:nvPr/>
        </p:nvCxnSpPr>
        <p:spPr>
          <a:xfrm>
            <a:off x="0" y="4733925"/>
            <a:ext cx="2651125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6CC08F-BD49-4641-B987-875B0294F3E9}" type="slidenum">
              <a:rPr lang="ru-RU" altLang="fr-FR"/>
              <a:pPr/>
              <a:t>‹N°›</a:t>
            </a:fld>
            <a:endParaRPr lang="ru-RU" altLang="fr-FR"/>
          </a:p>
        </p:txBody>
      </p:sp>
    </p:spTree>
    <p:extLst>
      <p:ext uri="{BB962C8B-B14F-4D97-AF65-F5344CB8AC3E}">
        <p14:creationId xmlns:p14="http://schemas.microsoft.com/office/powerpoint/2010/main" val="4276908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1563688"/>
            <a:ext cx="2762250" cy="331311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6" name="Straight Connector 33"/>
          <p:cNvCxnSpPr/>
          <p:nvPr/>
        </p:nvCxnSpPr>
        <p:spPr>
          <a:xfrm rot="5400000">
            <a:off x="1127919" y="3221832"/>
            <a:ext cx="3017837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34"/>
          <p:cNvCxnSpPr/>
          <p:nvPr/>
        </p:nvCxnSpPr>
        <p:spPr>
          <a:xfrm>
            <a:off x="0" y="1712913"/>
            <a:ext cx="2651125" cy="1587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59"/>
          <p:cNvCxnSpPr/>
          <p:nvPr/>
        </p:nvCxnSpPr>
        <p:spPr>
          <a:xfrm>
            <a:off x="0" y="4733925"/>
            <a:ext cx="2651125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/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AA2697-C501-4FA0-B2E3-83EA0D98C8CE}" type="slidenum">
              <a:rPr lang="ru-RU" altLang="fr-FR"/>
              <a:pPr/>
              <a:t>‹N°›</a:t>
            </a:fld>
            <a:endParaRPr lang="ru-RU" altLang="fr-FR"/>
          </a:p>
        </p:txBody>
      </p:sp>
    </p:spTree>
    <p:extLst>
      <p:ext uri="{BB962C8B-B14F-4D97-AF65-F5344CB8AC3E}">
        <p14:creationId xmlns:p14="http://schemas.microsoft.com/office/powerpoint/2010/main" val="39511127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20D08A-32D2-46FC-82BF-E0C7C34D75B9}" type="slidenum">
              <a:rPr lang="ru-RU" altLang="fr-FR"/>
              <a:pPr/>
              <a:t>‹N°›</a:t>
            </a:fld>
            <a:endParaRPr lang="ru-RU" altLang="fr-FR"/>
          </a:p>
        </p:txBody>
      </p:sp>
    </p:spTree>
    <p:extLst>
      <p:ext uri="{BB962C8B-B14F-4D97-AF65-F5344CB8AC3E}">
        <p14:creationId xmlns:p14="http://schemas.microsoft.com/office/powerpoint/2010/main" val="317367043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F86FCF-BACA-46B1-A88E-7B033F509838}" type="slidenum">
              <a:rPr lang="ru-RU" altLang="fr-FR"/>
              <a:pPr/>
              <a:t>‹N°›</a:t>
            </a:fld>
            <a:endParaRPr lang="ru-RU" altLang="fr-FR"/>
          </a:p>
        </p:txBody>
      </p:sp>
    </p:spTree>
    <p:extLst>
      <p:ext uri="{BB962C8B-B14F-4D97-AF65-F5344CB8AC3E}">
        <p14:creationId xmlns:p14="http://schemas.microsoft.com/office/powerpoint/2010/main" val="321937121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4"/>
          <p:cNvGrpSpPr>
            <a:grpSpLocks/>
          </p:cNvGrpSpPr>
          <p:nvPr/>
        </p:nvGrpSpPr>
        <p:grpSpPr bwMode="auto">
          <a:xfrm>
            <a:off x="0" y="-30163"/>
            <a:ext cx="9067800" cy="6889751"/>
            <a:chOff x="0" y="-30477"/>
            <a:chExt cx="9067800" cy="6889273"/>
          </a:xfrm>
        </p:grpSpPr>
        <p:cxnSp>
          <p:nvCxnSpPr>
            <p:cNvPr id="5" name="Straight Connector 109"/>
            <p:cNvCxnSpPr/>
            <p:nvPr/>
          </p:nvCxnSpPr>
          <p:spPr>
            <a:xfrm rot="16200000" flipH="1">
              <a:off x="-14475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176"/>
            <p:cNvCxnSpPr/>
            <p:nvPr/>
          </p:nvCxnSpPr>
          <p:spPr>
            <a:xfrm rot="16200000" flipH="1">
              <a:off x="-1638062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77"/>
            <p:cNvCxnSpPr/>
            <p:nvPr/>
          </p:nvCxnSpPr>
          <p:spPr>
            <a:xfrm rot="5400000">
              <a:off x="-1485662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80"/>
            <p:cNvCxnSpPr/>
            <p:nvPr/>
          </p:nvCxnSpPr>
          <p:spPr>
            <a:xfrm rot="5400000">
              <a:off x="-3238262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81"/>
            <p:cNvCxnSpPr/>
            <p:nvPr/>
          </p:nvCxnSpPr>
          <p:spPr>
            <a:xfrm rot="16200000" flipH="1">
              <a:off x="-3314462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82"/>
            <p:cNvCxnSpPr/>
            <p:nvPr/>
          </p:nvCxnSpPr>
          <p:spPr>
            <a:xfrm rot="16200000" flipH="1">
              <a:off x="-1371362" y="2971246"/>
              <a:ext cx="6857524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83"/>
            <p:cNvCxnSpPr/>
            <p:nvPr/>
          </p:nvCxnSpPr>
          <p:spPr>
            <a:xfrm rot="16200000" flipH="1">
              <a:off x="-2819162" y="3199846"/>
              <a:ext cx="6857524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84"/>
            <p:cNvCxnSpPr/>
            <p:nvPr/>
          </p:nvCxnSpPr>
          <p:spPr>
            <a:xfrm rot="5400000">
              <a:off x="-2704862" y="3237946"/>
              <a:ext cx="6857524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85"/>
            <p:cNvCxnSpPr/>
            <p:nvPr/>
          </p:nvCxnSpPr>
          <p:spPr>
            <a:xfrm rot="16200000" flipH="1">
              <a:off x="-2133362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86"/>
            <p:cNvCxnSpPr/>
            <p:nvPr/>
          </p:nvCxnSpPr>
          <p:spPr>
            <a:xfrm rot="16200000" flipH="1">
              <a:off x="-31239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87"/>
            <p:cNvCxnSpPr/>
            <p:nvPr/>
          </p:nvCxnSpPr>
          <p:spPr>
            <a:xfrm rot="16200000" flipH="1">
              <a:off x="-18285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88"/>
            <p:cNvCxnSpPr/>
            <p:nvPr/>
          </p:nvCxnSpPr>
          <p:spPr>
            <a:xfrm rot="16200000" flipH="1">
              <a:off x="-28191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89"/>
            <p:cNvCxnSpPr/>
            <p:nvPr/>
          </p:nvCxnSpPr>
          <p:spPr>
            <a:xfrm rot="16200000" flipH="1">
              <a:off x="-2438162" y="3123646"/>
              <a:ext cx="6857524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64"/>
            <p:cNvCxnSpPr/>
            <p:nvPr/>
          </p:nvCxnSpPr>
          <p:spPr>
            <a:xfrm rot="5400000">
              <a:off x="-1731724" y="2722008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65"/>
            <p:cNvCxnSpPr/>
            <p:nvPr/>
          </p:nvCxnSpPr>
          <p:spPr>
            <a:xfrm rot="5400000">
              <a:off x="-1141968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68"/>
            <p:cNvCxnSpPr/>
            <p:nvPr/>
          </p:nvCxnSpPr>
          <p:spPr>
            <a:xfrm rot="5400000">
              <a:off x="-9141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172"/>
            <p:cNvCxnSpPr/>
            <p:nvPr/>
          </p:nvCxnSpPr>
          <p:spPr>
            <a:xfrm rot="5400000">
              <a:off x="-1855549" y="3226833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120"/>
            <p:cNvCxnSpPr/>
            <p:nvPr/>
          </p:nvCxnSpPr>
          <p:spPr>
            <a:xfrm rot="16200000" flipH="1">
              <a:off x="-2642949" y="3252233"/>
              <a:ext cx="6857524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144"/>
            <p:cNvCxnSpPr/>
            <p:nvPr/>
          </p:nvCxnSpPr>
          <p:spPr>
            <a:xfrm rot="16200000" flipH="1">
              <a:off x="-1953974" y="3325258"/>
              <a:ext cx="6857524" cy="206375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107"/>
            <p:cNvCxnSpPr/>
            <p:nvPr/>
          </p:nvCxnSpPr>
          <p:spPr>
            <a:xfrm rot="16200000" flipH="1">
              <a:off x="-23619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08"/>
            <p:cNvCxnSpPr/>
            <p:nvPr/>
          </p:nvCxnSpPr>
          <p:spPr>
            <a:xfrm rot="16200000" flipH="1">
              <a:off x="-21333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09"/>
            <p:cNvCxnSpPr/>
            <p:nvPr/>
          </p:nvCxnSpPr>
          <p:spPr>
            <a:xfrm rot="16200000" flipH="1">
              <a:off x="1067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10"/>
            <p:cNvCxnSpPr/>
            <p:nvPr/>
          </p:nvCxnSpPr>
          <p:spPr>
            <a:xfrm rot="16200000" flipH="1">
              <a:off x="8765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11"/>
            <p:cNvCxnSpPr/>
            <p:nvPr/>
          </p:nvCxnSpPr>
          <p:spPr>
            <a:xfrm rot="5400000">
              <a:off x="1028938" y="3237946"/>
              <a:ext cx="6857524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12"/>
            <p:cNvCxnSpPr/>
            <p:nvPr/>
          </p:nvCxnSpPr>
          <p:spPr>
            <a:xfrm rot="5400000">
              <a:off x="-723662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13"/>
            <p:cNvCxnSpPr/>
            <p:nvPr/>
          </p:nvCxnSpPr>
          <p:spPr>
            <a:xfrm rot="16200000" flipH="1">
              <a:off x="-799862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214"/>
            <p:cNvCxnSpPr/>
            <p:nvPr/>
          </p:nvCxnSpPr>
          <p:spPr>
            <a:xfrm rot="5400000">
              <a:off x="-152161" y="3428446"/>
              <a:ext cx="6857524" cy="3175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215"/>
            <p:cNvCxnSpPr/>
            <p:nvPr/>
          </p:nvCxnSpPr>
          <p:spPr>
            <a:xfrm rot="16200000" flipH="1">
              <a:off x="-304562" y="3199846"/>
              <a:ext cx="6857524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216"/>
            <p:cNvCxnSpPr/>
            <p:nvPr/>
          </p:nvCxnSpPr>
          <p:spPr>
            <a:xfrm rot="5400000">
              <a:off x="-190262" y="3237946"/>
              <a:ext cx="6857524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217"/>
            <p:cNvCxnSpPr/>
            <p:nvPr/>
          </p:nvCxnSpPr>
          <p:spPr>
            <a:xfrm rot="16200000" flipH="1">
              <a:off x="3812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218"/>
            <p:cNvCxnSpPr/>
            <p:nvPr/>
          </p:nvCxnSpPr>
          <p:spPr>
            <a:xfrm rot="16200000" flipH="1">
              <a:off x="-6093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219"/>
            <p:cNvCxnSpPr/>
            <p:nvPr/>
          </p:nvCxnSpPr>
          <p:spPr>
            <a:xfrm rot="16200000" flipH="1">
              <a:off x="686038" y="3352246"/>
              <a:ext cx="6857524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220"/>
            <p:cNvCxnSpPr/>
            <p:nvPr/>
          </p:nvCxnSpPr>
          <p:spPr>
            <a:xfrm rot="16200000" flipH="1">
              <a:off x="-3045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221"/>
            <p:cNvCxnSpPr/>
            <p:nvPr/>
          </p:nvCxnSpPr>
          <p:spPr>
            <a:xfrm rot="5400000">
              <a:off x="-1028462" y="3314146"/>
              <a:ext cx="6857524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222"/>
            <p:cNvCxnSpPr/>
            <p:nvPr/>
          </p:nvCxnSpPr>
          <p:spPr>
            <a:xfrm rot="5400000">
              <a:off x="782876" y="2722008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223"/>
            <p:cNvCxnSpPr/>
            <p:nvPr/>
          </p:nvCxnSpPr>
          <p:spPr>
            <a:xfrm rot="5400000">
              <a:off x="1372632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224"/>
            <p:cNvCxnSpPr/>
            <p:nvPr/>
          </p:nvCxnSpPr>
          <p:spPr>
            <a:xfrm rot="5400000">
              <a:off x="16004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225"/>
            <p:cNvCxnSpPr/>
            <p:nvPr/>
          </p:nvCxnSpPr>
          <p:spPr>
            <a:xfrm rot="5400000">
              <a:off x="659051" y="3226833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226"/>
            <p:cNvCxnSpPr/>
            <p:nvPr/>
          </p:nvCxnSpPr>
          <p:spPr>
            <a:xfrm rot="16200000" flipH="1">
              <a:off x="-128349" y="3252233"/>
              <a:ext cx="6857524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227"/>
            <p:cNvCxnSpPr/>
            <p:nvPr/>
          </p:nvCxnSpPr>
          <p:spPr>
            <a:xfrm rot="16200000" flipH="1">
              <a:off x="5606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228"/>
            <p:cNvCxnSpPr/>
            <p:nvPr/>
          </p:nvCxnSpPr>
          <p:spPr>
            <a:xfrm rot="16200000" flipH="1">
              <a:off x="1526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229"/>
            <p:cNvCxnSpPr/>
            <p:nvPr/>
          </p:nvCxnSpPr>
          <p:spPr>
            <a:xfrm rot="16200000" flipH="1">
              <a:off x="3812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236"/>
            <p:cNvCxnSpPr/>
            <p:nvPr/>
          </p:nvCxnSpPr>
          <p:spPr>
            <a:xfrm rot="16200000" flipH="1">
              <a:off x="2743438" y="3352246"/>
              <a:ext cx="6857524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237"/>
            <p:cNvCxnSpPr/>
            <p:nvPr/>
          </p:nvCxnSpPr>
          <p:spPr>
            <a:xfrm rot="16200000" flipH="1">
              <a:off x="20957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238"/>
            <p:cNvCxnSpPr/>
            <p:nvPr/>
          </p:nvCxnSpPr>
          <p:spPr>
            <a:xfrm rot="5400000">
              <a:off x="27053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239"/>
            <p:cNvCxnSpPr/>
            <p:nvPr/>
          </p:nvCxnSpPr>
          <p:spPr>
            <a:xfrm rot="5400000">
              <a:off x="1829038" y="3276046"/>
              <a:ext cx="6857524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240"/>
            <p:cNvCxnSpPr/>
            <p:nvPr/>
          </p:nvCxnSpPr>
          <p:spPr>
            <a:xfrm rot="16200000" flipH="1">
              <a:off x="10670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241"/>
            <p:cNvCxnSpPr/>
            <p:nvPr/>
          </p:nvCxnSpPr>
          <p:spPr>
            <a:xfrm rot="16200000" flipH="1">
              <a:off x="23624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242"/>
            <p:cNvCxnSpPr/>
            <p:nvPr/>
          </p:nvCxnSpPr>
          <p:spPr>
            <a:xfrm rot="5400000">
              <a:off x="2646601" y="2722008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243"/>
            <p:cNvCxnSpPr/>
            <p:nvPr/>
          </p:nvCxnSpPr>
          <p:spPr>
            <a:xfrm rot="5400000">
              <a:off x="3049032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244"/>
            <p:cNvCxnSpPr/>
            <p:nvPr/>
          </p:nvCxnSpPr>
          <p:spPr>
            <a:xfrm rot="5400000">
              <a:off x="2895838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245"/>
            <p:cNvCxnSpPr/>
            <p:nvPr/>
          </p:nvCxnSpPr>
          <p:spPr>
            <a:xfrm rot="5400000">
              <a:off x="2389426" y="3226833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246"/>
            <p:cNvCxnSpPr/>
            <p:nvPr/>
          </p:nvCxnSpPr>
          <p:spPr>
            <a:xfrm rot="16200000" flipH="1">
              <a:off x="22370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247"/>
            <p:cNvCxnSpPr/>
            <p:nvPr/>
          </p:nvCxnSpPr>
          <p:spPr>
            <a:xfrm rot="16200000" flipH="1">
              <a:off x="17528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248"/>
            <p:cNvCxnSpPr/>
            <p:nvPr/>
          </p:nvCxnSpPr>
          <p:spPr>
            <a:xfrm rot="16200000" flipH="1">
              <a:off x="19814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249"/>
            <p:cNvCxnSpPr/>
            <p:nvPr/>
          </p:nvCxnSpPr>
          <p:spPr>
            <a:xfrm rot="5400000">
              <a:off x="3467338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250"/>
            <p:cNvCxnSpPr/>
            <p:nvPr/>
          </p:nvCxnSpPr>
          <p:spPr>
            <a:xfrm rot="16200000" flipH="1">
              <a:off x="3467338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251"/>
            <p:cNvCxnSpPr/>
            <p:nvPr/>
          </p:nvCxnSpPr>
          <p:spPr>
            <a:xfrm rot="5400000">
              <a:off x="4038839" y="3428446"/>
              <a:ext cx="6857524" cy="3175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252"/>
            <p:cNvCxnSpPr/>
            <p:nvPr/>
          </p:nvCxnSpPr>
          <p:spPr>
            <a:xfrm rot="16200000" flipH="1">
              <a:off x="3886438" y="3199846"/>
              <a:ext cx="6857524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253"/>
            <p:cNvCxnSpPr/>
            <p:nvPr/>
          </p:nvCxnSpPr>
          <p:spPr>
            <a:xfrm rot="5400000">
              <a:off x="4000738" y="3237946"/>
              <a:ext cx="6857524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254"/>
            <p:cNvCxnSpPr/>
            <p:nvPr/>
          </p:nvCxnSpPr>
          <p:spPr>
            <a:xfrm rot="16200000" flipH="1">
              <a:off x="45722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256"/>
            <p:cNvCxnSpPr/>
            <p:nvPr/>
          </p:nvCxnSpPr>
          <p:spPr>
            <a:xfrm rot="16200000" flipH="1">
              <a:off x="37340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257"/>
            <p:cNvCxnSpPr/>
            <p:nvPr/>
          </p:nvCxnSpPr>
          <p:spPr>
            <a:xfrm rot="5400000">
              <a:off x="3619738" y="3314146"/>
              <a:ext cx="6857524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258"/>
            <p:cNvCxnSpPr/>
            <p:nvPr/>
          </p:nvCxnSpPr>
          <p:spPr>
            <a:xfrm rot="16200000" flipH="1">
              <a:off x="4215051" y="3252233"/>
              <a:ext cx="6857524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259"/>
            <p:cNvCxnSpPr/>
            <p:nvPr/>
          </p:nvCxnSpPr>
          <p:spPr>
            <a:xfrm rot="16200000" flipH="1">
              <a:off x="47516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260"/>
            <p:cNvCxnSpPr/>
            <p:nvPr/>
          </p:nvCxnSpPr>
          <p:spPr>
            <a:xfrm rot="16200000" flipH="1">
              <a:off x="43436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261"/>
            <p:cNvCxnSpPr/>
            <p:nvPr/>
          </p:nvCxnSpPr>
          <p:spPr>
            <a:xfrm rot="16200000" flipH="1">
              <a:off x="45722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263"/>
            <p:cNvCxnSpPr/>
            <p:nvPr/>
          </p:nvCxnSpPr>
          <p:spPr>
            <a:xfrm rot="16200000" flipH="1">
              <a:off x="5258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264"/>
            <p:cNvCxnSpPr/>
            <p:nvPr/>
          </p:nvCxnSpPr>
          <p:spPr>
            <a:xfrm rot="16200000" flipH="1">
              <a:off x="50675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265"/>
            <p:cNvCxnSpPr/>
            <p:nvPr/>
          </p:nvCxnSpPr>
          <p:spPr>
            <a:xfrm rot="5400000">
              <a:off x="5219938" y="3237946"/>
              <a:ext cx="6857524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266"/>
            <p:cNvCxnSpPr/>
            <p:nvPr/>
          </p:nvCxnSpPr>
          <p:spPr>
            <a:xfrm rot="16200000" flipH="1">
              <a:off x="4877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267"/>
            <p:cNvCxnSpPr/>
            <p:nvPr/>
          </p:nvCxnSpPr>
          <p:spPr>
            <a:xfrm rot="5400000">
              <a:off x="5528707" y="3318116"/>
              <a:ext cx="6887685" cy="1905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269"/>
            <p:cNvCxnSpPr/>
            <p:nvPr/>
          </p:nvCxnSpPr>
          <p:spPr>
            <a:xfrm rot="5400000">
              <a:off x="4850051" y="3226833"/>
              <a:ext cx="6857524" cy="403225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270"/>
            <p:cNvCxnSpPr/>
            <p:nvPr/>
          </p:nvCxnSpPr>
          <p:spPr>
            <a:xfrm rot="16200000" flipH="1">
              <a:off x="47516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277"/>
            <p:cNvCxnSpPr/>
            <p:nvPr/>
          </p:nvCxnSpPr>
          <p:spPr>
            <a:xfrm rot="5400000">
              <a:off x="5562839" y="3428446"/>
              <a:ext cx="6857524" cy="3175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282"/>
            <p:cNvCxnSpPr/>
            <p:nvPr/>
          </p:nvCxnSpPr>
          <p:spPr>
            <a:xfrm rot="5400000">
              <a:off x="2552938" y="3390346"/>
              <a:ext cx="6857524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288"/>
            <p:cNvCxnSpPr/>
            <p:nvPr/>
          </p:nvCxnSpPr>
          <p:spPr>
            <a:xfrm rot="16200000" flipH="1">
              <a:off x="3048238" y="3352246"/>
              <a:ext cx="6857524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291"/>
            <p:cNvCxnSpPr/>
            <p:nvPr/>
          </p:nvCxnSpPr>
          <p:spPr>
            <a:xfrm rot="16200000" flipH="1">
              <a:off x="3238738" y="3237946"/>
              <a:ext cx="6857524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293"/>
            <p:cNvCxnSpPr/>
            <p:nvPr/>
          </p:nvCxnSpPr>
          <p:spPr>
            <a:xfrm rot="5400000">
              <a:off x="2133838" y="3276046"/>
              <a:ext cx="6857524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297"/>
            <p:cNvCxnSpPr/>
            <p:nvPr/>
          </p:nvCxnSpPr>
          <p:spPr>
            <a:xfrm rot="16200000" flipH="1">
              <a:off x="3148251" y="3252233"/>
              <a:ext cx="6857524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298"/>
            <p:cNvCxnSpPr/>
            <p:nvPr/>
          </p:nvCxnSpPr>
          <p:spPr>
            <a:xfrm rot="5400000">
              <a:off x="37721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301"/>
            <p:cNvCxnSpPr/>
            <p:nvPr/>
          </p:nvCxnSpPr>
          <p:spPr>
            <a:xfrm rot="5400000">
              <a:off x="4229338" y="2933146"/>
              <a:ext cx="6857524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306"/>
            <p:cNvCxnSpPr/>
            <p:nvPr/>
          </p:nvCxnSpPr>
          <p:spPr>
            <a:xfrm rot="16200000" flipH="1">
              <a:off x="1371044" y="3200640"/>
              <a:ext cx="6859112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Rectangle 87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89" name="Group 93"/>
          <p:cNvGrpSpPr>
            <a:grpSpLocks/>
          </p:cNvGrpSpPr>
          <p:nvPr/>
        </p:nvGrpSpPr>
        <p:grpSpPr bwMode="auto">
          <a:xfrm>
            <a:off x="0" y="2057400"/>
            <a:ext cx="4802188" cy="2820988"/>
            <a:chOff x="0" y="2057400"/>
            <a:chExt cx="4801394" cy="2820988"/>
          </a:xfrm>
        </p:grpSpPr>
        <p:cxnSp>
          <p:nvCxnSpPr>
            <p:cNvPr id="90" name="Straight Connector 116"/>
            <p:cNvCxnSpPr/>
            <p:nvPr/>
          </p:nvCxnSpPr>
          <p:spPr>
            <a:xfrm>
              <a:off x="0" y="2057400"/>
              <a:ext cx="4799806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117"/>
            <p:cNvCxnSpPr/>
            <p:nvPr/>
          </p:nvCxnSpPr>
          <p:spPr>
            <a:xfrm>
              <a:off x="0" y="4876800"/>
              <a:ext cx="4799806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119"/>
            <p:cNvCxnSpPr/>
            <p:nvPr/>
          </p:nvCxnSpPr>
          <p:spPr>
            <a:xfrm rot="5400000">
              <a:off x="3391694" y="3467100"/>
              <a:ext cx="2817812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/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9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88899F-539D-4C0F-AEFB-06AD276542C8}" type="slidenum">
              <a:rPr lang="ru-RU" altLang="fr-FR"/>
              <a:pPr/>
              <a:t>‹N°›</a:t>
            </a:fld>
            <a:endParaRPr lang="ru-RU" altLang="fr-FR"/>
          </a:p>
        </p:txBody>
      </p:sp>
    </p:spTree>
    <p:extLst>
      <p:ext uri="{BB962C8B-B14F-4D97-AF65-F5344CB8AC3E}">
        <p14:creationId xmlns:p14="http://schemas.microsoft.com/office/powerpoint/2010/main" val="362165349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8ADF46-56D2-46B1-8A45-EEBFDE0ED82E}" type="slidenum">
              <a:rPr lang="ru-RU" altLang="fr-FR"/>
              <a:pPr/>
              <a:t>‹N°›</a:t>
            </a:fld>
            <a:endParaRPr lang="ru-RU" altLang="fr-FR"/>
          </a:p>
        </p:txBody>
      </p:sp>
    </p:spTree>
    <p:extLst>
      <p:ext uri="{BB962C8B-B14F-4D97-AF65-F5344CB8AC3E}">
        <p14:creationId xmlns:p14="http://schemas.microsoft.com/office/powerpoint/2010/main" val="385086550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2"/>
          <p:cNvGrpSpPr>
            <a:grpSpLocks/>
          </p:cNvGrpSpPr>
          <p:nvPr/>
        </p:nvGrpSpPr>
        <p:grpSpPr bwMode="auto">
          <a:xfrm>
            <a:off x="0" y="-30163"/>
            <a:ext cx="9067800" cy="4846638"/>
            <a:chOff x="1" y="-30477"/>
            <a:chExt cx="9067799" cy="4526277"/>
          </a:xfrm>
        </p:grpSpPr>
        <p:cxnSp>
          <p:nvCxnSpPr>
            <p:cNvPr id="5" name="Straight Connector 7"/>
            <p:cNvCxnSpPr/>
            <p:nvPr/>
          </p:nvCxnSpPr>
          <p:spPr>
            <a:xfrm rot="16200000" flipH="1">
              <a:off x="-27156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8"/>
            <p:cNvCxnSpPr/>
            <p:nvPr/>
          </p:nvCxnSpPr>
          <p:spPr>
            <a:xfrm rot="16200000" flipH="1">
              <a:off x="-462060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9"/>
            <p:cNvCxnSpPr/>
            <p:nvPr/>
          </p:nvCxnSpPr>
          <p:spPr>
            <a:xfrm rot="5400000">
              <a:off x="-309660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0"/>
            <p:cNvCxnSpPr/>
            <p:nvPr/>
          </p:nvCxnSpPr>
          <p:spPr>
            <a:xfrm rot="5400000">
              <a:off x="-2062260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1"/>
            <p:cNvCxnSpPr/>
            <p:nvPr/>
          </p:nvCxnSpPr>
          <p:spPr>
            <a:xfrm rot="16200000" flipH="1">
              <a:off x="-2138460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2"/>
            <p:cNvCxnSpPr/>
            <p:nvPr/>
          </p:nvCxnSpPr>
          <p:spPr>
            <a:xfrm rot="16200000" flipH="1">
              <a:off x="-195360" y="1785840"/>
              <a:ext cx="450552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3"/>
            <p:cNvCxnSpPr/>
            <p:nvPr/>
          </p:nvCxnSpPr>
          <p:spPr>
            <a:xfrm rot="16200000" flipH="1">
              <a:off x="-1643160" y="2014440"/>
              <a:ext cx="450552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4"/>
            <p:cNvCxnSpPr/>
            <p:nvPr/>
          </p:nvCxnSpPr>
          <p:spPr>
            <a:xfrm rot="5400000">
              <a:off x="-1528860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5"/>
            <p:cNvCxnSpPr/>
            <p:nvPr/>
          </p:nvCxnSpPr>
          <p:spPr>
            <a:xfrm rot="16200000" flipH="1">
              <a:off x="-957360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6"/>
            <p:cNvCxnSpPr/>
            <p:nvPr/>
          </p:nvCxnSpPr>
          <p:spPr>
            <a:xfrm rot="16200000" flipH="1">
              <a:off x="-1947960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7"/>
            <p:cNvCxnSpPr/>
            <p:nvPr/>
          </p:nvCxnSpPr>
          <p:spPr>
            <a:xfrm rot="16200000" flipH="1">
              <a:off x="-652560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8"/>
            <p:cNvCxnSpPr/>
            <p:nvPr/>
          </p:nvCxnSpPr>
          <p:spPr>
            <a:xfrm rot="16200000" flipH="1">
              <a:off x="-164316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9"/>
            <p:cNvCxnSpPr/>
            <p:nvPr/>
          </p:nvCxnSpPr>
          <p:spPr>
            <a:xfrm rot="16200000" flipH="1">
              <a:off x="-1790370" y="2019629"/>
              <a:ext cx="4495143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20"/>
            <p:cNvCxnSpPr/>
            <p:nvPr/>
          </p:nvCxnSpPr>
          <p:spPr>
            <a:xfrm rot="5400000">
              <a:off x="-555722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21"/>
            <p:cNvCxnSpPr/>
            <p:nvPr/>
          </p:nvCxnSpPr>
          <p:spPr>
            <a:xfrm rot="5400000">
              <a:off x="34034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22"/>
            <p:cNvCxnSpPr/>
            <p:nvPr/>
          </p:nvCxnSpPr>
          <p:spPr>
            <a:xfrm rot="5400000">
              <a:off x="261840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3"/>
            <p:cNvCxnSpPr/>
            <p:nvPr/>
          </p:nvCxnSpPr>
          <p:spPr>
            <a:xfrm rot="5400000">
              <a:off x="-679547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4"/>
            <p:cNvCxnSpPr/>
            <p:nvPr/>
          </p:nvCxnSpPr>
          <p:spPr>
            <a:xfrm rot="16200000" flipH="1">
              <a:off x="-1466947" y="2066827"/>
              <a:ext cx="450552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5"/>
            <p:cNvCxnSpPr/>
            <p:nvPr/>
          </p:nvCxnSpPr>
          <p:spPr>
            <a:xfrm rot="16200000" flipH="1">
              <a:off x="-777972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6"/>
            <p:cNvCxnSpPr/>
            <p:nvPr/>
          </p:nvCxnSpPr>
          <p:spPr>
            <a:xfrm rot="16200000" flipH="1">
              <a:off x="-118596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7"/>
            <p:cNvCxnSpPr/>
            <p:nvPr/>
          </p:nvCxnSpPr>
          <p:spPr>
            <a:xfrm rot="16200000" flipH="1">
              <a:off x="-95736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8"/>
            <p:cNvCxnSpPr/>
            <p:nvPr/>
          </p:nvCxnSpPr>
          <p:spPr>
            <a:xfrm rot="16200000" flipH="1">
              <a:off x="22430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9"/>
            <p:cNvCxnSpPr/>
            <p:nvPr/>
          </p:nvCxnSpPr>
          <p:spPr>
            <a:xfrm rot="16200000" flipH="1">
              <a:off x="20525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30"/>
            <p:cNvCxnSpPr/>
            <p:nvPr/>
          </p:nvCxnSpPr>
          <p:spPr>
            <a:xfrm rot="5400000">
              <a:off x="2204939" y="2052540"/>
              <a:ext cx="450552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31"/>
            <p:cNvCxnSpPr/>
            <p:nvPr/>
          </p:nvCxnSpPr>
          <p:spPr>
            <a:xfrm rot="5400000">
              <a:off x="452340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32"/>
            <p:cNvCxnSpPr/>
            <p:nvPr/>
          </p:nvCxnSpPr>
          <p:spPr>
            <a:xfrm rot="16200000" flipH="1">
              <a:off x="376140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3"/>
            <p:cNvCxnSpPr/>
            <p:nvPr/>
          </p:nvCxnSpPr>
          <p:spPr>
            <a:xfrm rot="5400000">
              <a:off x="1024634" y="2242246"/>
              <a:ext cx="450552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4"/>
            <p:cNvCxnSpPr/>
            <p:nvPr/>
          </p:nvCxnSpPr>
          <p:spPr>
            <a:xfrm rot="16200000" flipH="1">
              <a:off x="871440" y="2014440"/>
              <a:ext cx="450552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5"/>
            <p:cNvCxnSpPr/>
            <p:nvPr/>
          </p:nvCxnSpPr>
          <p:spPr>
            <a:xfrm rot="5400000">
              <a:off x="985740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6"/>
            <p:cNvCxnSpPr/>
            <p:nvPr/>
          </p:nvCxnSpPr>
          <p:spPr>
            <a:xfrm rot="16200000" flipH="1">
              <a:off x="1557240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7"/>
            <p:cNvCxnSpPr/>
            <p:nvPr/>
          </p:nvCxnSpPr>
          <p:spPr>
            <a:xfrm rot="16200000" flipH="1">
              <a:off x="566640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8"/>
            <p:cNvCxnSpPr/>
            <p:nvPr/>
          </p:nvCxnSpPr>
          <p:spPr>
            <a:xfrm rot="16200000" flipH="1">
              <a:off x="186204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9"/>
            <p:cNvCxnSpPr/>
            <p:nvPr/>
          </p:nvCxnSpPr>
          <p:spPr>
            <a:xfrm rot="16200000" flipH="1">
              <a:off x="87144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40"/>
            <p:cNvCxnSpPr/>
            <p:nvPr/>
          </p:nvCxnSpPr>
          <p:spPr>
            <a:xfrm rot="5400000">
              <a:off x="147540" y="2128740"/>
              <a:ext cx="450552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41"/>
            <p:cNvCxnSpPr/>
            <p:nvPr/>
          </p:nvCxnSpPr>
          <p:spPr>
            <a:xfrm rot="5400000">
              <a:off x="1958878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42"/>
            <p:cNvCxnSpPr/>
            <p:nvPr/>
          </p:nvCxnSpPr>
          <p:spPr>
            <a:xfrm rot="5400000">
              <a:off x="2548633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3"/>
            <p:cNvCxnSpPr/>
            <p:nvPr/>
          </p:nvCxnSpPr>
          <p:spPr>
            <a:xfrm rot="5400000">
              <a:off x="27764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4"/>
            <p:cNvCxnSpPr/>
            <p:nvPr/>
          </p:nvCxnSpPr>
          <p:spPr>
            <a:xfrm rot="5400000">
              <a:off x="1835053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5"/>
            <p:cNvCxnSpPr/>
            <p:nvPr/>
          </p:nvCxnSpPr>
          <p:spPr>
            <a:xfrm rot="16200000" flipH="1">
              <a:off x="1047653" y="2066827"/>
              <a:ext cx="450552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6"/>
            <p:cNvCxnSpPr/>
            <p:nvPr/>
          </p:nvCxnSpPr>
          <p:spPr>
            <a:xfrm rot="16200000" flipH="1">
              <a:off x="1736628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7"/>
            <p:cNvCxnSpPr/>
            <p:nvPr/>
          </p:nvCxnSpPr>
          <p:spPr>
            <a:xfrm rot="16200000" flipH="1">
              <a:off x="132864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8"/>
            <p:cNvCxnSpPr/>
            <p:nvPr/>
          </p:nvCxnSpPr>
          <p:spPr>
            <a:xfrm rot="16200000" flipH="1">
              <a:off x="155724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9"/>
            <p:cNvCxnSpPr/>
            <p:nvPr/>
          </p:nvCxnSpPr>
          <p:spPr>
            <a:xfrm rot="16200000" flipH="1">
              <a:off x="3919439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50"/>
            <p:cNvCxnSpPr/>
            <p:nvPr/>
          </p:nvCxnSpPr>
          <p:spPr>
            <a:xfrm rot="16200000" flipH="1">
              <a:off x="32717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51"/>
            <p:cNvCxnSpPr/>
            <p:nvPr/>
          </p:nvCxnSpPr>
          <p:spPr>
            <a:xfrm rot="5400000">
              <a:off x="38813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52"/>
            <p:cNvCxnSpPr/>
            <p:nvPr/>
          </p:nvCxnSpPr>
          <p:spPr>
            <a:xfrm rot="5400000">
              <a:off x="3005039" y="2090640"/>
              <a:ext cx="4505521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3"/>
            <p:cNvCxnSpPr/>
            <p:nvPr/>
          </p:nvCxnSpPr>
          <p:spPr>
            <a:xfrm rot="16200000" flipH="1">
              <a:off x="2243039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4"/>
            <p:cNvCxnSpPr/>
            <p:nvPr/>
          </p:nvCxnSpPr>
          <p:spPr>
            <a:xfrm rot="16200000" flipH="1">
              <a:off x="35384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5"/>
            <p:cNvCxnSpPr/>
            <p:nvPr/>
          </p:nvCxnSpPr>
          <p:spPr>
            <a:xfrm rot="5400000">
              <a:off x="3822602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6"/>
            <p:cNvCxnSpPr/>
            <p:nvPr/>
          </p:nvCxnSpPr>
          <p:spPr>
            <a:xfrm rot="5400000">
              <a:off x="4225033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7"/>
            <p:cNvCxnSpPr/>
            <p:nvPr/>
          </p:nvCxnSpPr>
          <p:spPr>
            <a:xfrm rot="5400000">
              <a:off x="4071839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8"/>
            <p:cNvCxnSpPr/>
            <p:nvPr/>
          </p:nvCxnSpPr>
          <p:spPr>
            <a:xfrm rot="5400000">
              <a:off x="3565427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9"/>
            <p:cNvCxnSpPr/>
            <p:nvPr/>
          </p:nvCxnSpPr>
          <p:spPr>
            <a:xfrm rot="16200000" flipH="1">
              <a:off x="34130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60"/>
            <p:cNvCxnSpPr/>
            <p:nvPr/>
          </p:nvCxnSpPr>
          <p:spPr>
            <a:xfrm rot="16200000" flipH="1">
              <a:off x="2928839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61"/>
            <p:cNvCxnSpPr/>
            <p:nvPr/>
          </p:nvCxnSpPr>
          <p:spPr>
            <a:xfrm rot="16200000" flipH="1">
              <a:off x="3081239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62"/>
            <p:cNvCxnSpPr/>
            <p:nvPr/>
          </p:nvCxnSpPr>
          <p:spPr>
            <a:xfrm rot="5400000">
              <a:off x="4643339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3"/>
            <p:cNvCxnSpPr/>
            <p:nvPr/>
          </p:nvCxnSpPr>
          <p:spPr>
            <a:xfrm rot="16200000" flipH="1">
              <a:off x="4643339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4"/>
            <p:cNvCxnSpPr/>
            <p:nvPr/>
          </p:nvCxnSpPr>
          <p:spPr>
            <a:xfrm rot="5400000">
              <a:off x="5215633" y="2242246"/>
              <a:ext cx="450552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5"/>
            <p:cNvCxnSpPr/>
            <p:nvPr/>
          </p:nvCxnSpPr>
          <p:spPr>
            <a:xfrm rot="16200000" flipH="1">
              <a:off x="5062439" y="2014440"/>
              <a:ext cx="450552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6"/>
            <p:cNvCxnSpPr/>
            <p:nvPr/>
          </p:nvCxnSpPr>
          <p:spPr>
            <a:xfrm rot="5400000">
              <a:off x="5176739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7"/>
            <p:cNvCxnSpPr/>
            <p:nvPr/>
          </p:nvCxnSpPr>
          <p:spPr>
            <a:xfrm rot="16200000" flipH="1">
              <a:off x="5748239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8"/>
            <p:cNvCxnSpPr/>
            <p:nvPr/>
          </p:nvCxnSpPr>
          <p:spPr>
            <a:xfrm rot="16200000" flipH="1">
              <a:off x="4910039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9"/>
            <p:cNvCxnSpPr/>
            <p:nvPr/>
          </p:nvCxnSpPr>
          <p:spPr>
            <a:xfrm rot="5400000">
              <a:off x="4795739" y="2128740"/>
              <a:ext cx="450552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70"/>
            <p:cNvCxnSpPr/>
            <p:nvPr/>
          </p:nvCxnSpPr>
          <p:spPr>
            <a:xfrm rot="16200000" flipH="1">
              <a:off x="5391052" y="2066827"/>
              <a:ext cx="450552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71"/>
            <p:cNvCxnSpPr/>
            <p:nvPr/>
          </p:nvCxnSpPr>
          <p:spPr>
            <a:xfrm rot="16200000" flipH="1">
              <a:off x="59276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72"/>
            <p:cNvCxnSpPr/>
            <p:nvPr/>
          </p:nvCxnSpPr>
          <p:spPr>
            <a:xfrm rot="16200000" flipH="1">
              <a:off x="55196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3"/>
            <p:cNvCxnSpPr/>
            <p:nvPr/>
          </p:nvCxnSpPr>
          <p:spPr>
            <a:xfrm rot="16200000" flipH="1">
              <a:off x="5748239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4"/>
            <p:cNvCxnSpPr/>
            <p:nvPr/>
          </p:nvCxnSpPr>
          <p:spPr>
            <a:xfrm rot="16200000" flipH="1">
              <a:off x="64340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5"/>
            <p:cNvCxnSpPr/>
            <p:nvPr/>
          </p:nvCxnSpPr>
          <p:spPr>
            <a:xfrm rot="16200000" flipH="1">
              <a:off x="62435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6"/>
            <p:cNvCxnSpPr/>
            <p:nvPr/>
          </p:nvCxnSpPr>
          <p:spPr>
            <a:xfrm rot="5400000">
              <a:off x="63959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7"/>
            <p:cNvCxnSpPr/>
            <p:nvPr/>
          </p:nvCxnSpPr>
          <p:spPr>
            <a:xfrm rot="16200000" flipH="1">
              <a:off x="60530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8"/>
            <p:cNvCxnSpPr/>
            <p:nvPr/>
          </p:nvCxnSpPr>
          <p:spPr>
            <a:xfrm rot="5400000">
              <a:off x="6709412" y="2137412"/>
              <a:ext cx="4526277" cy="1905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9"/>
            <p:cNvCxnSpPr/>
            <p:nvPr/>
          </p:nvCxnSpPr>
          <p:spPr>
            <a:xfrm rot="5400000">
              <a:off x="6026052" y="2041427"/>
              <a:ext cx="4505521" cy="403225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80"/>
            <p:cNvCxnSpPr/>
            <p:nvPr/>
          </p:nvCxnSpPr>
          <p:spPr>
            <a:xfrm rot="16200000" flipH="1">
              <a:off x="59276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81"/>
            <p:cNvCxnSpPr/>
            <p:nvPr/>
          </p:nvCxnSpPr>
          <p:spPr>
            <a:xfrm rot="5400000">
              <a:off x="6738840" y="2241452"/>
              <a:ext cx="4505521" cy="3175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82"/>
            <p:cNvCxnSpPr/>
            <p:nvPr/>
          </p:nvCxnSpPr>
          <p:spPr>
            <a:xfrm rot="5400000">
              <a:off x="3728939" y="2204940"/>
              <a:ext cx="450552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3"/>
            <p:cNvCxnSpPr/>
            <p:nvPr/>
          </p:nvCxnSpPr>
          <p:spPr>
            <a:xfrm rot="16200000" flipH="1">
              <a:off x="4224239" y="2166840"/>
              <a:ext cx="450552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4"/>
            <p:cNvCxnSpPr/>
            <p:nvPr/>
          </p:nvCxnSpPr>
          <p:spPr>
            <a:xfrm rot="16200000" flipH="1">
              <a:off x="4414739" y="2052540"/>
              <a:ext cx="450552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5"/>
            <p:cNvCxnSpPr/>
            <p:nvPr/>
          </p:nvCxnSpPr>
          <p:spPr>
            <a:xfrm rot="5400000">
              <a:off x="3309839" y="2090640"/>
              <a:ext cx="450552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6"/>
            <p:cNvCxnSpPr/>
            <p:nvPr/>
          </p:nvCxnSpPr>
          <p:spPr>
            <a:xfrm rot="16200000" flipH="1">
              <a:off x="4324252" y="2066827"/>
              <a:ext cx="450552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7"/>
            <p:cNvCxnSpPr/>
            <p:nvPr/>
          </p:nvCxnSpPr>
          <p:spPr>
            <a:xfrm rot="5400000">
              <a:off x="49481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8"/>
            <p:cNvCxnSpPr/>
            <p:nvPr/>
          </p:nvCxnSpPr>
          <p:spPr>
            <a:xfrm rot="5400000">
              <a:off x="5405339" y="1747740"/>
              <a:ext cx="450552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9"/>
            <p:cNvCxnSpPr/>
            <p:nvPr/>
          </p:nvCxnSpPr>
          <p:spPr>
            <a:xfrm rot="16200000" flipH="1">
              <a:off x="2547839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Rectangle 87"/>
          <p:cNvSpPr/>
          <p:nvPr/>
        </p:nvSpPr>
        <p:spPr>
          <a:xfrm>
            <a:off x="0" y="4311650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89" name="Straight Connector 95"/>
          <p:cNvCxnSpPr/>
          <p:nvPr/>
        </p:nvCxnSpPr>
        <p:spPr>
          <a:xfrm>
            <a:off x="0" y="438785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96"/>
          <p:cNvCxnSpPr/>
          <p:nvPr/>
        </p:nvCxnSpPr>
        <p:spPr>
          <a:xfrm>
            <a:off x="0" y="6138863"/>
            <a:ext cx="9144000" cy="1587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91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1D3641"/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2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1D3641"/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3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1D3641"/>
                </a:solidFill>
              </a:defRPr>
            </a:lvl1pPr>
          </a:lstStyle>
          <a:p>
            <a:fld id="{3791BDD9-54B2-45B3-926A-D872BA65A0E4}" type="slidenum">
              <a:rPr lang="ru-RU" altLang="fr-FR"/>
              <a:pPr/>
              <a:t>‹N°›</a:t>
            </a:fld>
            <a:endParaRPr lang="ru-RU" altLang="fr-FR"/>
          </a:p>
        </p:txBody>
      </p:sp>
    </p:spTree>
    <p:extLst>
      <p:ext uri="{BB962C8B-B14F-4D97-AF65-F5344CB8AC3E}">
        <p14:creationId xmlns:p14="http://schemas.microsoft.com/office/powerpoint/2010/main" val="29820953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93782F-2903-4012-9F0A-38CFB18A9983}" type="slidenum">
              <a:rPr lang="ru-RU" altLang="fr-FR"/>
              <a:pPr/>
              <a:t>‹N°›</a:t>
            </a:fld>
            <a:endParaRPr lang="ru-RU" altLang="fr-FR"/>
          </a:p>
        </p:txBody>
      </p:sp>
    </p:spTree>
    <p:extLst>
      <p:ext uri="{BB962C8B-B14F-4D97-AF65-F5344CB8AC3E}">
        <p14:creationId xmlns:p14="http://schemas.microsoft.com/office/powerpoint/2010/main" val="339710357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B0E8BE-CE3E-4BF4-9483-0E48DBC87072}" type="slidenum">
              <a:rPr lang="ru-RU" altLang="fr-FR"/>
              <a:pPr/>
              <a:t>‹N°›</a:t>
            </a:fld>
            <a:endParaRPr lang="ru-RU" altLang="fr-FR"/>
          </a:p>
        </p:txBody>
      </p:sp>
    </p:spTree>
    <p:extLst>
      <p:ext uri="{BB962C8B-B14F-4D97-AF65-F5344CB8AC3E}">
        <p14:creationId xmlns:p14="http://schemas.microsoft.com/office/powerpoint/2010/main" val="162505230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6A8FFF-0E58-4950-AE0D-6AEA6DD54542}" type="slidenum">
              <a:rPr lang="ru-RU" altLang="fr-FR"/>
              <a:pPr/>
              <a:t>‹N°›</a:t>
            </a:fld>
            <a:endParaRPr lang="ru-RU" altLang="fr-FR"/>
          </a:p>
        </p:txBody>
      </p:sp>
    </p:spTree>
    <p:extLst>
      <p:ext uri="{BB962C8B-B14F-4D97-AF65-F5344CB8AC3E}">
        <p14:creationId xmlns:p14="http://schemas.microsoft.com/office/powerpoint/2010/main" val="298523810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4A90EF-D559-4812-8ECB-D8E918891103}" type="slidenum">
              <a:rPr lang="ru-RU" altLang="fr-FR"/>
              <a:pPr/>
              <a:t>‹N°›</a:t>
            </a:fld>
            <a:endParaRPr lang="ru-RU" altLang="fr-FR"/>
          </a:p>
        </p:txBody>
      </p:sp>
    </p:spTree>
    <p:extLst>
      <p:ext uri="{BB962C8B-B14F-4D97-AF65-F5344CB8AC3E}">
        <p14:creationId xmlns:p14="http://schemas.microsoft.com/office/powerpoint/2010/main" val="288248155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1563688"/>
            <a:ext cx="2762250" cy="331311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6" name="Straight Connector 38"/>
          <p:cNvCxnSpPr/>
          <p:nvPr/>
        </p:nvCxnSpPr>
        <p:spPr>
          <a:xfrm rot="5400000">
            <a:off x="1127919" y="3221832"/>
            <a:ext cx="3017837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40"/>
          <p:cNvCxnSpPr/>
          <p:nvPr/>
        </p:nvCxnSpPr>
        <p:spPr>
          <a:xfrm>
            <a:off x="0" y="1712913"/>
            <a:ext cx="2651125" cy="1587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42"/>
          <p:cNvCxnSpPr/>
          <p:nvPr/>
        </p:nvCxnSpPr>
        <p:spPr>
          <a:xfrm>
            <a:off x="0" y="4733925"/>
            <a:ext cx="2651125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95DEC0-1138-48A9-8A58-9A9E065ABE7E}" type="slidenum">
              <a:rPr lang="ru-RU" altLang="fr-FR"/>
              <a:pPr/>
              <a:t>‹N°›</a:t>
            </a:fld>
            <a:endParaRPr lang="ru-RU" altLang="fr-FR"/>
          </a:p>
        </p:txBody>
      </p:sp>
    </p:spTree>
    <p:extLst>
      <p:ext uri="{BB962C8B-B14F-4D97-AF65-F5344CB8AC3E}">
        <p14:creationId xmlns:p14="http://schemas.microsoft.com/office/powerpoint/2010/main" val="250760336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1563688"/>
            <a:ext cx="2762250" cy="331311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6" name="Straight Connector 33"/>
          <p:cNvCxnSpPr/>
          <p:nvPr/>
        </p:nvCxnSpPr>
        <p:spPr>
          <a:xfrm rot="5400000">
            <a:off x="1127919" y="3221832"/>
            <a:ext cx="3017837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34"/>
          <p:cNvCxnSpPr/>
          <p:nvPr/>
        </p:nvCxnSpPr>
        <p:spPr>
          <a:xfrm>
            <a:off x="0" y="1712913"/>
            <a:ext cx="2651125" cy="1587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59"/>
          <p:cNvCxnSpPr/>
          <p:nvPr/>
        </p:nvCxnSpPr>
        <p:spPr>
          <a:xfrm>
            <a:off x="0" y="4733925"/>
            <a:ext cx="2651125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/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08F680-9330-4CC3-8B05-454EC8E4CC6F}" type="slidenum">
              <a:rPr lang="ru-RU" altLang="fr-FR"/>
              <a:pPr/>
              <a:t>‹N°›</a:t>
            </a:fld>
            <a:endParaRPr lang="ru-RU" altLang="fr-FR"/>
          </a:p>
        </p:txBody>
      </p:sp>
    </p:spTree>
    <p:extLst>
      <p:ext uri="{BB962C8B-B14F-4D97-AF65-F5344CB8AC3E}">
        <p14:creationId xmlns:p14="http://schemas.microsoft.com/office/powerpoint/2010/main" val="292402234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21372E-C3F6-4542-A78C-7179A538E27A}" type="slidenum">
              <a:rPr lang="ru-RU" altLang="fr-FR"/>
              <a:pPr/>
              <a:t>‹N°›</a:t>
            </a:fld>
            <a:endParaRPr lang="ru-RU" altLang="fr-FR"/>
          </a:p>
        </p:txBody>
      </p:sp>
    </p:spTree>
    <p:extLst>
      <p:ext uri="{BB962C8B-B14F-4D97-AF65-F5344CB8AC3E}">
        <p14:creationId xmlns:p14="http://schemas.microsoft.com/office/powerpoint/2010/main" val="412910213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FFCDF4-27DC-4531-8EE2-B48BBBEF1598}" type="slidenum">
              <a:rPr lang="ru-RU" altLang="fr-FR"/>
              <a:pPr/>
              <a:t>‹N°›</a:t>
            </a:fld>
            <a:endParaRPr lang="ru-RU" altLang="fr-FR"/>
          </a:p>
        </p:txBody>
      </p:sp>
    </p:spTree>
    <p:extLst>
      <p:ext uri="{BB962C8B-B14F-4D97-AF65-F5344CB8AC3E}">
        <p14:creationId xmlns:p14="http://schemas.microsoft.com/office/powerpoint/2010/main" val="3961530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fr-FR" smtClean="0"/>
              <a:t>Cliquez et modifiez le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fr-FR" smtClean="0"/>
              <a:t>Cliquez pour modifier les styles du texte du masque</a:t>
            </a:r>
          </a:p>
          <a:p>
            <a:pPr lvl="1"/>
            <a:r>
              <a:rPr lang="ru-RU" altLang="fr-FR" smtClean="0"/>
              <a:t>Deuxième niveau</a:t>
            </a:r>
          </a:p>
          <a:p>
            <a:pPr lvl="2"/>
            <a:r>
              <a:rPr lang="ru-RU" altLang="fr-FR" smtClean="0"/>
              <a:t>Troisième niveau</a:t>
            </a:r>
          </a:p>
          <a:p>
            <a:pPr lvl="3"/>
            <a:r>
              <a:rPr lang="ru-RU" altLang="fr-FR" smtClean="0"/>
              <a:t>Quatrième niveau</a:t>
            </a:r>
          </a:p>
          <a:p>
            <a:pPr lvl="4"/>
            <a:r>
              <a:rPr lang="ru-RU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689CD02-0ED4-4809-833A-F1ABAF7C2300}" type="slidenum">
              <a:rPr lang="ru-RU" altLang="fr-FR"/>
              <a:pPr/>
              <a:t>‹N°›</a:t>
            </a:fld>
            <a:endParaRPr lang="ru-RU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192" r:id="rId1"/>
    <p:sldLayoutId id="2147486193" r:id="rId2"/>
    <p:sldLayoutId id="2147486194" r:id="rId3"/>
    <p:sldLayoutId id="2147486195" r:id="rId4"/>
    <p:sldLayoutId id="2147486196" r:id="rId5"/>
    <p:sldLayoutId id="2147486197" r:id="rId6"/>
    <p:sldLayoutId id="2147486198" r:id="rId7"/>
    <p:sldLayoutId id="2147486199" r:id="rId8"/>
    <p:sldLayoutId id="2147486200" r:id="rId9"/>
    <p:sldLayoutId id="2147486201" r:id="rId10"/>
    <p:sldLayoutId id="2147486202" r:id="rId11"/>
  </p:sldLayoutIdLst>
  <p:transition spd="slow" advTm="8000">
    <p:pull dir="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225" y="136525"/>
            <a:ext cx="8869363" cy="658495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05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19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0513" y="6311900"/>
            <a:ext cx="34829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190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693E569B-116E-4BEF-958A-3A96B6EA9257}" type="slidenum">
              <a:rPr lang="ru-RU" altLang="fr-FR"/>
              <a:pPr/>
              <a:t>‹N°›</a:t>
            </a:fld>
            <a:endParaRPr lang="ru-RU" alt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6217" r:id="rId1"/>
    <p:sldLayoutId id="2147486203" r:id="rId2"/>
    <p:sldLayoutId id="2147486218" r:id="rId3"/>
    <p:sldLayoutId id="2147486204" r:id="rId4"/>
    <p:sldLayoutId id="2147486205" r:id="rId5"/>
    <p:sldLayoutId id="2147486206" r:id="rId6"/>
    <p:sldLayoutId id="2147486207" r:id="rId7"/>
    <p:sldLayoutId id="2147486219" r:id="rId8"/>
    <p:sldLayoutId id="2147486220" r:id="rId9"/>
    <p:sldLayoutId id="2147486208" r:id="rId10"/>
    <p:sldLayoutId id="2147486209" r:id="rId11"/>
  </p:sldLayoutIdLst>
  <p:transition spd="slow">
    <p:pull dir="d"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 kern="1200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rgbClr val="FEFEFE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ACC2C9"/>
        </a:buClr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7688" indent="-182563" algn="l" rtl="0" eaLnBrk="0" fontAlgn="base" hangingPunct="0">
        <a:spcBef>
          <a:spcPct val="20000"/>
        </a:spcBef>
        <a:spcAft>
          <a:spcPct val="0"/>
        </a:spcAft>
        <a:buClr>
          <a:srgbClr val="ACC2C9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7450" indent="-228600" algn="l" rtl="0" eaLnBrk="0" fontAlgn="base" hangingPunct="0">
        <a:spcBef>
          <a:spcPct val="20000"/>
        </a:spcBef>
        <a:spcAft>
          <a:spcPct val="0"/>
        </a:spcAft>
        <a:buClr>
          <a:srgbClr val="99987F"/>
        </a:buClr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28600" algn="l" rtl="0" eaLnBrk="0" fontAlgn="base" hangingPunct="0">
        <a:spcBef>
          <a:spcPct val="20000"/>
        </a:spcBef>
        <a:spcAft>
          <a:spcPct val="0"/>
        </a:spcAft>
        <a:buClr>
          <a:srgbClr val="90AC97"/>
        </a:buClr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225" y="136525"/>
            <a:ext cx="8869363" cy="658495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076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19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DFE6D0"/>
                </a:solidFill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0513" y="6311900"/>
            <a:ext cx="34829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DFE6D0"/>
                </a:solidFill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190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DFE6D0"/>
                </a:solidFill>
              </a:defRPr>
            </a:lvl1pPr>
          </a:lstStyle>
          <a:p>
            <a:fld id="{68EB9B91-6655-4FF0-976F-0DD903838B97}" type="slidenum">
              <a:rPr lang="ru-RU" altLang="fr-FR"/>
              <a:pPr/>
              <a:t>‹N°›</a:t>
            </a:fld>
            <a:endParaRPr lang="ru-RU" alt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6221" r:id="rId1"/>
    <p:sldLayoutId id="2147486210" r:id="rId2"/>
    <p:sldLayoutId id="2147486222" r:id="rId3"/>
    <p:sldLayoutId id="2147486211" r:id="rId4"/>
    <p:sldLayoutId id="2147486212" r:id="rId5"/>
    <p:sldLayoutId id="2147486213" r:id="rId6"/>
    <p:sldLayoutId id="2147486214" r:id="rId7"/>
    <p:sldLayoutId id="2147486223" r:id="rId8"/>
    <p:sldLayoutId id="2147486224" r:id="rId9"/>
    <p:sldLayoutId id="2147486215" r:id="rId10"/>
    <p:sldLayoutId id="2147486216" r:id="rId11"/>
  </p:sldLayoutIdLst>
  <p:transition spd="slow">
    <p:pull dir="d"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 kern="1200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rgbClr val="FEFEFE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ACC2C9"/>
        </a:buClr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7688" indent="-182563" algn="l" rtl="0" eaLnBrk="0" fontAlgn="base" hangingPunct="0">
        <a:spcBef>
          <a:spcPct val="20000"/>
        </a:spcBef>
        <a:spcAft>
          <a:spcPct val="0"/>
        </a:spcAft>
        <a:buClr>
          <a:srgbClr val="ACC2C9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7450" indent="-228600" algn="l" rtl="0" eaLnBrk="0" fontAlgn="base" hangingPunct="0">
        <a:spcBef>
          <a:spcPct val="20000"/>
        </a:spcBef>
        <a:spcAft>
          <a:spcPct val="0"/>
        </a:spcAft>
        <a:buClr>
          <a:srgbClr val="99987F"/>
        </a:buClr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28600" algn="l" rtl="0" eaLnBrk="0" fontAlgn="base" hangingPunct="0">
        <a:spcBef>
          <a:spcPct val="20000"/>
        </a:spcBef>
        <a:spcAft>
          <a:spcPct val="0"/>
        </a:spcAft>
        <a:buClr>
          <a:srgbClr val="90AC97"/>
        </a:buClr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1" descr="NEIGE LIDESE NEIG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-2819400"/>
            <a:ext cx="5732140" cy="1074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1" descr="NEIGE LIDESE NEIG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375" y="-3123728"/>
            <a:ext cx="3984625" cy="1026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Imag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113"/>
            <a:ext cx="5445125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781550" y="765175"/>
            <a:ext cx="4648200" cy="317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4800">
                <a:latin typeface="Algerian" panose="04020705040A02060702" pitchFamily="82" charset="0"/>
                <a:cs typeface="Aharoni" panose="02010803020104030203" pitchFamily="2" charset="-79"/>
              </a:rPr>
              <a:t>Les </a:t>
            </a:r>
          </a:p>
          <a:p>
            <a:pPr algn="ctr" eaLnBrk="1" hangingPunct="1"/>
            <a:r>
              <a:rPr lang="fr-FR" altLang="fr-FR" sz="4800">
                <a:latin typeface="Algerian" panose="04020705040A02060702" pitchFamily="82" charset="0"/>
                <a:cs typeface="Aharoni" panose="02010803020104030203" pitchFamily="2" charset="-79"/>
              </a:rPr>
              <a:t>cascades </a:t>
            </a:r>
          </a:p>
          <a:p>
            <a:pPr algn="ctr" eaLnBrk="1" hangingPunct="1"/>
            <a:r>
              <a:rPr lang="fr-FR" altLang="fr-FR" sz="4800">
                <a:latin typeface="Algerian" panose="04020705040A02060702" pitchFamily="82" charset="0"/>
                <a:cs typeface="Aharoni" panose="02010803020104030203" pitchFamily="2" charset="-79"/>
              </a:rPr>
              <a:t>du Morel</a:t>
            </a:r>
          </a:p>
          <a:p>
            <a:pPr algn="ctr" eaLnBrk="1" hangingPunct="1"/>
            <a:r>
              <a:rPr lang="fr-FR" altLang="fr-FR" sz="2800">
                <a:latin typeface="Algerian" panose="04020705040A02060702" pitchFamily="82" charset="0"/>
                <a:cs typeface="Aharoni" panose="02010803020104030203" pitchFamily="2" charset="-79"/>
              </a:rPr>
              <a:t>73260 Aigueblanche</a:t>
            </a:r>
          </a:p>
          <a:p>
            <a:pPr algn="ctr" eaLnBrk="1" hangingPunct="1"/>
            <a:r>
              <a:rPr lang="fr-FR" altLang="fr-FR" sz="2800">
                <a:latin typeface="Algerian" panose="04020705040A02060702" pitchFamily="82" charset="0"/>
                <a:cs typeface="Aharoni" panose="02010803020104030203" pitchFamily="2" charset="-79"/>
              </a:rPr>
              <a:t>Savoie</a:t>
            </a:r>
          </a:p>
        </p:txBody>
      </p:sp>
      <p:sp>
        <p:nvSpPr>
          <p:cNvPr id="12296" name="Rectangle 1"/>
          <p:cNvSpPr>
            <a:spLocks noChangeArrowheads="1"/>
          </p:cNvSpPr>
          <p:nvPr/>
        </p:nvSpPr>
        <p:spPr bwMode="auto">
          <a:xfrm>
            <a:off x="5943600" y="5254625"/>
            <a:ext cx="29432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3200" dirty="0"/>
              <a:t>13 février </a:t>
            </a:r>
            <a:r>
              <a:rPr lang="fr-FR" altLang="fr-FR" sz="3200" dirty="0" smtClean="0"/>
              <a:t>2012</a:t>
            </a:r>
          </a:p>
        </p:txBody>
      </p:sp>
      <p:pic>
        <p:nvPicPr>
          <p:cNvPr id="6" name="Snow203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6738" y="4618038"/>
            <a:ext cx="649287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611 -0.77037 L 0.20625 0.8632 " pathEditMode="relative" rAng="0" ptsTypes="AA">
                                      <p:cBhvr>
                                        <p:cTn id="9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07" y="81667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785 -0.63171 L 0.10798 0.73681 " pathEditMode="relative" rAng="0" ptsTypes="AA">
                                      <p:cBhvr>
                                        <p:cTn id="15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3" y="6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6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0"/>
            <a:ext cx="9180513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95263" y="5657850"/>
            <a:ext cx="87630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fr-FR" dirty="0">
                <a:ln w="18415" cmpd="sng">
                  <a:noFill/>
                  <a:prstDash val="solid"/>
                </a:ln>
                <a:latin typeface="Comic Sans MS"/>
                <a:ea typeface="Times New Roman"/>
                <a:cs typeface="Arial" charset="0"/>
              </a:rPr>
              <a:t>La cascade chute de 80 mètres au débouché du </a:t>
            </a:r>
            <a:r>
              <a:rPr lang="fr-FR" dirty="0" smtClean="0">
                <a:ln w="18415" cmpd="sng">
                  <a:noFill/>
                  <a:prstDash val="solid"/>
                </a:ln>
                <a:latin typeface="Comic Sans MS"/>
                <a:ea typeface="Times New Roman"/>
                <a:cs typeface="Arial" charset="0"/>
              </a:rPr>
              <a:t>tunnel.</a:t>
            </a:r>
          </a:p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fr-FR" dirty="0" smtClean="0">
                <a:ln w="18415" cmpd="sng">
                  <a:noFill/>
                  <a:prstDash val="solid"/>
                </a:ln>
                <a:latin typeface="Comic Sans MS"/>
                <a:ea typeface="Times New Roman"/>
                <a:cs typeface="Arial" charset="0"/>
              </a:rPr>
              <a:t> </a:t>
            </a:r>
            <a:r>
              <a:rPr lang="fr-FR" dirty="0">
                <a:ln w="18415" cmpd="sng">
                  <a:noFill/>
                  <a:prstDash val="solid"/>
                </a:ln>
                <a:latin typeface="Comic Sans MS"/>
                <a:ea typeface="Times New Roman"/>
                <a:cs typeface="Arial" charset="0"/>
              </a:rPr>
              <a:t>T</a:t>
            </a:r>
            <a:r>
              <a:rPr lang="fr-FR" dirty="0" smtClean="0">
                <a:ln w="18415" cmpd="sng">
                  <a:noFill/>
                  <a:prstDash val="solid"/>
                </a:ln>
                <a:latin typeface="Comic Sans MS"/>
                <a:ea typeface="Times New Roman"/>
                <a:cs typeface="Arial" charset="0"/>
              </a:rPr>
              <a:t>unnel creusé </a:t>
            </a:r>
            <a:r>
              <a:rPr lang="fr-FR" dirty="0">
                <a:ln w="18415" cmpd="sng">
                  <a:noFill/>
                  <a:prstDash val="solid"/>
                </a:ln>
                <a:latin typeface="Comic Sans MS"/>
                <a:ea typeface="Times New Roman"/>
                <a:cs typeface="Arial" charset="0"/>
              </a:rPr>
              <a:t>sur 980 mètres sous la commune des Avanchers/Valmorel</a:t>
            </a:r>
            <a:endParaRPr lang="fr-FR" cap="small" dirty="0">
              <a:latin typeface="Times New Roman"/>
              <a:ea typeface="Times New Roman"/>
              <a:cs typeface="Arial" charset="0"/>
            </a:endParaRP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1371600" y="363538"/>
            <a:ext cx="20574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600">
                <a:solidFill>
                  <a:schemeClr val="bg1"/>
                </a:solidFill>
                <a:latin typeface="Comic Sans MS" panose="030F0702030302020204" pitchFamily="66" charset="0"/>
              </a:rPr>
              <a:t>Débouché du tunnel </a:t>
            </a:r>
          </a:p>
        </p:txBody>
      </p:sp>
      <p:cxnSp>
        <p:nvCxnSpPr>
          <p:cNvPr id="5" name="Connecteur droit avec flèche 4"/>
          <p:cNvCxnSpPr/>
          <p:nvPr/>
        </p:nvCxnSpPr>
        <p:spPr>
          <a:xfrm>
            <a:off x="3657600" y="533400"/>
            <a:ext cx="919163" cy="0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1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8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249238" y="4572000"/>
            <a:ext cx="8643937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fr-FR" altLang="fr-FR" dirty="0">
                <a:solidFill>
                  <a:schemeClr val="bg1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Les travaux de percement du </a:t>
            </a:r>
            <a:r>
              <a:rPr lang="fr-FR" altLang="fr-FR" dirty="0" smtClean="0">
                <a:solidFill>
                  <a:schemeClr val="bg1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tunnel </a:t>
            </a:r>
            <a:r>
              <a:rPr lang="fr-FR" altLang="fr-FR" dirty="0">
                <a:solidFill>
                  <a:schemeClr val="bg1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conduits par l’ingénieur Paul </a:t>
            </a:r>
            <a:r>
              <a:rPr lang="fr-FR" altLang="fr-FR" dirty="0" smtClean="0">
                <a:solidFill>
                  <a:schemeClr val="bg1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MOUGIN </a:t>
            </a:r>
            <a:r>
              <a:rPr lang="fr-FR" altLang="fr-FR" dirty="0">
                <a:solidFill>
                  <a:schemeClr val="bg1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s’étalèrent de 1902 à 1906</a:t>
            </a:r>
          </a:p>
          <a:p>
            <a:pPr eaLnBrk="1" hangingPunct="1">
              <a:buFont typeface="Wingdings" panose="05000000000000000000" pitchFamily="2" charset="2"/>
              <a:buChar char="v"/>
            </a:pPr>
            <a:endParaRPr lang="fr-FR" altLang="fr-FR" dirty="0">
              <a:solidFill>
                <a:schemeClr val="bg1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fr-FR" altLang="fr-FR" dirty="0">
                <a:solidFill>
                  <a:schemeClr val="bg1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L’objet de l’ouvrage était le détournement du lit primitif du torrent qui affouillait la montagne attenante</a:t>
            </a:r>
            <a:endParaRPr lang="fr-FR" altLang="fr-FR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14340" name="Picture 4" descr="C:\Users\jean-louis\Pictures\MP Navigator EX\2012_03_26\tunnel More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25" y="152400"/>
            <a:ext cx="4945610" cy="3492624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4571206" y="163246"/>
            <a:ext cx="14606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solidFill>
                  <a:srgbClr val="FF0000"/>
                </a:solidFill>
              </a:rPr>
              <a:t>Année 1904</a:t>
            </a:r>
            <a:endParaRPr lang="fr-FR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Click="0" advTm="16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756" y="-102567"/>
            <a:ext cx="9280756" cy="6960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4343400"/>
            <a:ext cx="89916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fr-FR" dirty="0">
                <a:latin typeface="Comic Sans MS" pitchFamily="66" charset="0"/>
                <a:cs typeface="Times New Roman" pitchFamily="18" charset="0"/>
              </a:rPr>
              <a:t>Les voutes du tunnel sont maçonnées en pierres taillées.</a:t>
            </a:r>
          </a:p>
          <a:p>
            <a:pPr>
              <a:defRPr/>
            </a:pPr>
            <a:r>
              <a:rPr lang="fr-FR" dirty="0">
                <a:latin typeface="Comic Sans MS" pitchFamily="66" charset="0"/>
                <a:cs typeface="Times New Roman" pitchFamily="18" charset="0"/>
              </a:rPr>
              <a:t> </a:t>
            </a:r>
          </a:p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fr-FR" dirty="0">
                <a:latin typeface="Comic Sans MS" pitchFamily="66" charset="0"/>
                <a:cs typeface="Times New Roman" pitchFamily="18" charset="0"/>
              </a:rPr>
              <a:t>La </a:t>
            </a:r>
            <a:r>
              <a:rPr lang="fr-FR" dirty="0" smtClean="0">
                <a:latin typeface="Comic Sans MS" pitchFamily="66" charset="0"/>
                <a:cs typeface="Times New Roman" pitchFamily="18" charset="0"/>
              </a:rPr>
              <a:t>pente du tunnel imposée </a:t>
            </a:r>
            <a:r>
              <a:rPr lang="fr-FR" dirty="0">
                <a:latin typeface="Comic Sans MS" pitchFamily="66" charset="0"/>
                <a:cs typeface="Times New Roman" pitchFamily="18" charset="0"/>
              </a:rPr>
              <a:t>par le dénivelé était telle que l’on du revêtir le fond de la galerie d’un radier coupé de 50 marches d’une hauteur de 2 mètres construites également en pierre de taille </a:t>
            </a:r>
          </a:p>
        </p:txBody>
      </p:sp>
    </p:spTree>
  </p:cSld>
  <p:clrMapOvr>
    <a:masterClrMapping/>
  </p:clrMapOvr>
  <p:transition spd="slow" advClick="0" advTm="1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07504" y="5229200"/>
            <a:ext cx="9113837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dirty="0">
                <a:latin typeface="Comic Sans MS" panose="030F0702030302020204" pitchFamily="66" charset="0"/>
                <a:cs typeface="Times New Roman" panose="02020603050405020304" pitchFamily="18" charset="0"/>
              </a:rPr>
              <a:t>Sur le cône de déjection du torrent, 37 cascatelles en pierre de taille d’une hauteur calculée freinent la vitesse du courant</a:t>
            </a:r>
            <a:r>
              <a:rPr lang="fr-FR" altLang="fr-FR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.</a:t>
            </a:r>
          </a:p>
          <a:p>
            <a:pPr eaLnBrk="1" hangingPunct="1"/>
            <a:r>
              <a:rPr lang="fr-FR" altLang="fr-F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endParaRPr lang="fr-FR" altLang="fr-FR" dirty="0">
              <a:solidFill>
                <a:schemeClr val="tx1">
                  <a:lumMod val="75000"/>
                  <a:lumOff val="25000"/>
                </a:schemeClr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fr-FR" altLang="fr-FR" dirty="0">
                <a:latin typeface="Comic Sans MS" panose="030F0702030302020204" pitchFamily="66" charset="0"/>
                <a:cs typeface="Times New Roman" panose="02020603050405020304" pitchFamily="18" charset="0"/>
              </a:rPr>
              <a:t>Elles furent construites de 1906 à 1909 à la suite du tunnel</a:t>
            </a:r>
          </a:p>
        </p:txBody>
      </p:sp>
      <p:pic>
        <p:nvPicPr>
          <p:cNvPr id="17412" name="Picture 4" descr="C:\Users\jean-louis\Pictures\MP Navigator EX\2012_03_26\Lit More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5032456" cy="396044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491880" y="2924944"/>
            <a:ext cx="13067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800" dirty="0" smtClean="0">
                <a:solidFill>
                  <a:srgbClr val="FF0000"/>
                </a:solidFill>
              </a:rPr>
              <a:t>Année 1907</a:t>
            </a:r>
            <a:endParaRPr lang="fr-FR" sz="1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Click="0" advTm="16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4000" cy="68580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79512" y="3789040"/>
            <a:ext cx="7188200" cy="1569660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fr-FR" cap="small" dirty="0">
                <a:solidFill>
                  <a:schemeClr val="bg1"/>
                </a:solidFill>
                <a:latin typeface="Comic Sans MS"/>
                <a:ea typeface="Times New Roman"/>
                <a:cs typeface="Arial" charset="0"/>
              </a:rPr>
              <a:t>L’objet de cet ouvrage pharaonique était d’arrêter l'érosion provoquée par le torrent tumultueux et dévastateur, rendu responsable de nombreuses catastrophes </a:t>
            </a:r>
            <a:endParaRPr lang="fr-FR" cap="small" dirty="0">
              <a:solidFill>
                <a:schemeClr val="bg1"/>
              </a:solidFill>
              <a:latin typeface="Times New Roman"/>
              <a:ea typeface="Times New Roman"/>
              <a:cs typeface="Arial" charset="0"/>
            </a:endParaRPr>
          </a:p>
        </p:txBody>
      </p:sp>
    </p:spTree>
  </p:cSld>
  <p:clrMapOvr>
    <a:masterClrMapping/>
  </p:clrMapOvr>
  <p:transition spd="slow" advClick="0" advTm="12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pull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04800" y="5136297"/>
            <a:ext cx="7188200" cy="830997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fr-FR" cap="small" dirty="0">
                <a:latin typeface="Comic Sans MS"/>
                <a:ea typeface="Times New Roman"/>
                <a:cs typeface="Arial" charset="0"/>
              </a:rPr>
              <a:t>Le torrent fut également contenu par des digues maçonnées en pierres taillées  </a:t>
            </a:r>
            <a:endParaRPr lang="fr-FR" cap="small" dirty="0">
              <a:latin typeface="Times New Roman"/>
              <a:ea typeface="Times New Roman"/>
              <a:cs typeface="Arial" charset="0"/>
            </a:endParaRPr>
          </a:p>
        </p:txBody>
      </p:sp>
    </p:spTree>
  </p:cSld>
  <p:clrMapOvr>
    <a:masterClrMapping/>
  </p:clrMapOvr>
  <p:transition spd="slow" advClick="0" advTm="7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-6350"/>
            <a:ext cx="9180513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2483768" y="6096000"/>
            <a:ext cx="52124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dirty="0">
                <a:solidFill>
                  <a:schemeClr val="bg1"/>
                </a:solidFill>
                <a:latin typeface="Comic Sans MS" panose="030F0702030302020204" pitchFamily="66" charset="0"/>
              </a:rPr>
              <a:t>Eaux et alluvions </a:t>
            </a:r>
            <a:r>
              <a:rPr lang="fr-FR" altLang="fr-FR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figés </a:t>
            </a:r>
            <a:r>
              <a:rPr lang="fr-FR" altLang="fr-FR" dirty="0">
                <a:solidFill>
                  <a:schemeClr val="bg1"/>
                </a:solidFill>
                <a:latin typeface="Comic Sans MS" panose="030F0702030302020204" pitchFamily="66" charset="0"/>
              </a:rPr>
              <a:t>par le gel</a:t>
            </a:r>
          </a:p>
        </p:txBody>
      </p:sp>
    </p:spTree>
  </p:cSld>
  <p:clrMapOvr>
    <a:masterClrMapping/>
  </p:clrMapOvr>
  <p:transition spd="slow" advClick="0" advTm="7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07504" y="908720"/>
            <a:ext cx="57912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cap="small" dirty="0">
                <a:solidFill>
                  <a:schemeClr val="bg1"/>
                </a:solidFill>
                <a:latin typeface="Comic Sans MS"/>
                <a:ea typeface="Times New Roman"/>
                <a:cs typeface="Arial" charset="0"/>
              </a:rPr>
              <a:t>La passerelle conduit au village de Saint-Oyen </a:t>
            </a:r>
            <a:endParaRPr lang="fr-FR" cap="small" dirty="0">
              <a:solidFill>
                <a:schemeClr val="bg1"/>
              </a:solidFill>
              <a:latin typeface="Times New Roman"/>
              <a:ea typeface="Times New Roman"/>
              <a:cs typeface="Arial" charset="0"/>
            </a:endParaRPr>
          </a:p>
        </p:txBody>
      </p:sp>
    </p:spTree>
  </p:cSld>
  <p:clrMapOvr>
    <a:masterClrMapping/>
  </p:clrMapOvr>
  <p:transition spd="slow" advClick="0" advTm="10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FFF0">
            <a:alpha val="50195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552450"/>
            <a:ext cx="4424363" cy="589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050" y="533400"/>
            <a:ext cx="4424363" cy="589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447800" y="31750"/>
            <a:ext cx="67818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cap="small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Arial" charset="0"/>
              </a:rPr>
              <a:t>Vues amont et aval prises de la passerelle  </a:t>
            </a:r>
            <a:endParaRPr lang="fr-FR" cap="small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Arial" charset="0"/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>
            <a:off x="1689100" y="890588"/>
            <a:ext cx="636588" cy="0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oneTexte 12"/>
          <p:cNvSpPr txBox="1">
            <a:spLocks noChangeArrowheads="1"/>
          </p:cNvSpPr>
          <p:nvPr/>
        </p:nvSpPr>
        <p:spPr bwMode="auto">
          <a:xfrm>
            <a:off x="304800" y="622300"/>
            <a:ext cx="1384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600">
                <a:solidFill>
                  <a:schemeClr val="bg1"/>
                </a:solidFill>
                <a:latin typeface="Comic Sans MS" panose="030F0702030302020204" pitchFamily="66" charset="0"/>
              </a:rPr>
              <a:t>Le tunnel et </a:t>
            </a:r>
          </a:p>
          <a:p>
            <a:pPr eaLnBrk="1" hangingPunct="1"/>
            <a:r>
              <a:rPr lang="fr-FR" altLang="fr-FR" sz="1600">
                <a:solidFill>
                  <a:schemeClr val="bg1"/>
                </a:solidFill>
                <a:latin typeface="Comic Sans MS" panose="030F0702030302020204" pitchFamily="66" charset="0"/>
              </a:rPr>
              <a:t>sa cascade</a:t>
            </a:r>
          </a:p>
        </p:txBody>
      </p:sp>
      <p:pic>
        <p:nvPicPr>
          <p:cNvPr id="7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050" y="552450"/>
            <a:ext cx="4424363" cy="589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pull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pull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pull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pull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pull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pull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pull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pull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304800" y="5257800"/>
            <a:ext cx="8534400" cy="12001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fr-FR" cap="small" dirty="0">
                <a:latin typeface="Comic Sans MS"/>
                <a:ea typeface="Times New Roman"/>
                <a:cs typeface="Arial" charset="0"/>
              </a:rPr>
              <a:t>Le torrent Morel se jette dans l'Isère à hauteur de la base de loisirs du Morel</a:t>
            </a:r>
          </a:p>
          <a:p>
            <a:pPr>
              <a:defRPr/>
            </a:pPr>
            <a:endParaRPr lang="fr-FR" cap="small" dirty="0">
              <a:solidFill>
                <a:srgbClr val="FFFF00"/>
              </a:solidFill>
              <a:latin typeface="Times New Roman"/>
              <a:ea typeface="Times New Roman"/>
              <a:cs typeface="Arial" charset="0"/>
            </a:endParaRPr>
          </a:p>
        </p:txBody>
      </p:sp>
    </p:spTree>
  </p:cSld>
  <p:clrMapOvr>
    <a:masterClrMapping/>
  </p:clrMapOvr>
  <p:transition spd="slow" advClick="0" advTm="11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1" descr="NEIGE LIDESE NEIG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-2979712"/>
            <a:ext cx="6070600" cy="1104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1" descr="NEIGE LIDESE NEIG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-2475656"/>
            <a:ext cx="6604000" cy="1219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6172200" y="1165225"/>
            <a:ext cx="207645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9600" dirty="0">
                <a:latin typeface="Algerian" panose="04020705040A02060702" pitchFamily="82" charset="0"/>
                <a:cs typeface="Aharoni" panose="02010803020104030203" pitchFamily="2" charset="-79"/>
              </a:rPr>
              <a:t>fin</a:t>
            </a:r>
          </a:p>
        </p:txBody>
      </p:sp>
      <p:pic>
        <p:nvPicPr>
          <p:cNvPr id="37891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38680"/>
            <a:ext cx="5184576" cy="6929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6" name="Rectangle 1"/>
          <p:cNvSpPr>
            <a:spLocks noChangeArrowheads="1"/>
          </p:cNvSpPr>
          <p:nvPr/>
        </p:nvSpPr>
        <p:spPr bwMode="auto">
          <a:xfrm>
            <a:off x="5862638" y="2754313"/>
            <a:ext cx="2616200" cy="1415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dirty="0"/>
              <a:t>Photos et montage : </a:t>
            </a:r>
          </a:p>
          <a:p>
            <a:pPr algn="ctr" eaLnBrk="1" hangingPunct="1"/>
            <a:r>
              <a:rPr lang="fr-FR" altLang="fr-FR" dirty="0"/>
              <a:t>Février </a:t>
            </a:r>
            <a:r>
              <a:rPr lang="fr-FR" altLang="fr-FR" dirty="0" smtClean="0"/>
              <a:t>2012</a:t>
            </a:r>
          </a:p>
          <a:p>
            <a:pPr algn="ctr" eaLnBrk="1" hangingPunct="1"/>
            <a:endParaRPr lang="fr-FR" altLang="fr-FR" dirty="0"/>
          </a:p>
          <a:p>
            <a:pPr algn="ctr" eaLnBrk="1" hangingPunct="1"/>
            <a:r>
              <a:rPr lang="fr-FR" altLang="fr-FR" sz="1400" dirty="0" smtClean="0"/>
              <a:t>  J-L Carret</a:t>
            </a:r>
            <a:endParaRPr lang="fr-FR" altLang="fr-FR" sz="1400" dirty="0"/>
          </a:p>
        </p:txBody>
      </p:sp>
    </p:spTree>
  </p:cSld>
  <p:clrMapOvr>
    <a:masterClrMapping/>
  </p:clrMapOvr>
  <p:transition spd="slow" advClick="0" advTm="1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114 -1.14722 L 0.00782 0.74491 " pathEditMode="relative" rAng="0" ptsTypes="AA">
                                      <p:cBhvr>
                                        <p:cTn id="11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8" y="94606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30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622 -1.62662 L 0.04809 0.5706 " pathEditMode="relative" rAng="0" ptsTypes="AA">
                                      <p:cBhvr>
                                        <p:cTn id="16" dur="1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15" y="109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7896" grpId="0"/>
    </p:bld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ailles">
  <a:themeElements>
    <a:clrScheme name="Mailles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édia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ailles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ailles">
  <a:themeElements>
    <a:clrScheme name="Mailles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édia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ailles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ailles">
    <a:dk1>
      <a:sysClr val="windowText" lastClr="000000"/>
    </a:dk1>
    <a:lt1>
      <a:sysClr val="window" lastClr="FFFFFF"/>
    </a:lt1>
    <a:dk2>
      <a:srgbClr val="1D3641"/>
    </a:dk2>
    <a:lt2>
      <a:srgbClr val="DFE6D0"/>
    </a:lt2>
    <a:accent1>
      <a:srgbClr val="759AA5"/>
    </a:accent1>
    <a:accent2>
      <a:srgbClr val="CFC60D"/>
    </a:accent2>
    <a:accent3>
      <a:srgbClr val="99987F"/>
    </a:accent3>
    <a:accent4>
      <a:srgbClr val="90AC97"/>
    </a:accent4>
    <a:accent5>
      <a:srgbClr val="FFAD1C"/>
    </a:accent5>
    <a:accent6>
      <a:srgbClr val="B9AB6F"/>
    </a:accent6>
    <a:hlink>
      <a:srgbClr val="66AACD"/>
    </a:hlink>
    <a:folHlink>
      <a:srgbClr val="809DB3"/>
    </a:folHlink>
  </a:clrScheme>
</a:themeOverride>
</file>

<file path=ppt/theme/themeOverride2.xml><?xml version="1.0" encoding="utf-8"?>
<a:themeOverride xmlns:a="http://schemas.openxmlformats.org/drawingml/2006/main">
  <a:clrScheme name="Mailles">
    <a:dk1>
      <a:sysClr val="windowText" lastClr="000000"/>
    </a:dk1>
    <a:lt1>
      <a:sysClr val="window" lastClr="FFFFFF"/>
    </a:lt1>
    <a:dk2>
      <a:srgbClr val="1D3641"/>
    </a:dk2>
    <a:lt2>
      <a:srgbClr val="DFE6D0"/>
    </a:lt2>
    <a:accent1>
      <a:srgbClr val="759AA5"/>
    </a:accent1>
    <a:accent2>
      <a:srgbClr val="CFC60D"/>
    </a:accent2>
    <a:accent3>
      <a:srgbClr val="99987F"/>
    </a:accent3>
    <a:accent4>
      <a:srgbClr val="90AC97"/>
    </a:accent4>
    <a:accent5>
      <a:srgbClr val="FFAD1C"/>
    </a:accent5>
    <a:accent6>
      <a:srgbClr val="B9AB6F"/>
    </a:accent6>
    <a:hlink>
      <a:srgbClr val="66AACD"/>
    </a:hlink>
    <a:folHlink>
      <a:srgbClr val="809DB3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Le torrent Morel</Template>
  <TotalTime>83</TotalTime>
  <Words>240</Words>
  <Application>Microsoft Office PowerPoint</Application>
  <PresentationFormat>Affichage à l'écran (4:3)</PresentationFormat>
  <Paragraphs>33</Paragraphs>
  <Slides>26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26</vt:i4>
      </vt:variant>
    </vt:vector>
  </HeadingPairs>
  <TitlesOfParts>
    <vt:vector size="37" baseType="lpstr">
      <vt:lpstr>Aharoni</vt:lpstr>
      <vt:lpstr>Algerian</vt:lpstr>
      <vt:lpstr>Arial</vt:lpstr>
      <vt:lpstr>Calibri</vt:lpstr>
      <vt:lpstr>Comic Sans MS</vt:lpstr>
      <vt:lpstr>Times New Roman</vt:lpstr>
      <vt:lpstr>Tw Cen MT</vt:lpstr>
      <vt:lpstr>Wingdings</vt:lpstr>
      <vt:lpstr>Оформление по умолчанию</vt:lpstr>
      <vt:lpstr>Mailles</vt:lpstr>
      <vt:lpstr>1_Mailles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subject>Natur</dc:subject>
  <dc:creator>Jean Louis</dc:creator>
  <cp:lastModifiedBy>Jean Louis</cp:lastModifiedBy>
  <cp:revision>15</cp:revision>
  <dcterms:created xsi:type="dcterms:W3CDTF">2018-05-18T19:22:58Z</dcterms:created>
  <dcterms:modified xsi:type="dcterms:W3CDTF">2018-05-20T06:59:33Z</dcterms:modified>
</cp:coreProperties>
</file>