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3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4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13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4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25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7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89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0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7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7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94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9C3E5-E745-4C20-B0C8-08B113F4E246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E589-73EC-4296-8ECC-D4EC920F8C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2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slide" Target="slide16.xml"/><Relationship Id="rId21" Type="http://schemas.openxmlformats.org/officeDocument/2006/relationships/image" Target="../media/image10.jpeg"/><Relationship Id="rId34" Type="http://schemas.openxmlformats.org/officeDocument/2006/relationships/slide" Target="slide20.xml"/><Relationship Id="rId42" Type="http://schemas.openxmlformats.org/officeDocument/2006/relationships/slide" Target="slide25.xml"/><Relationship Id="rId47" Type="http://schemas.openxmlformats.org/officeDocument/2006/relationships/image" Target="../media/image23.jpeg"/><Relationship Id="rId50" Type="http://schemas.openxmlformats.org/officeDocument/2006/relationships/slide" Target="slide28.xml"/><Relationship Id="rId55" Type="http://schemas.openxmlformats.org/officeDocument/2006/relationships/image" Target="../media/image27.png"/><Relationship Id="rId63" Type="http://schemas.openxmlformats.org/officeDocument/2006/relationships/image" Target="../media/image31.jpeg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6" Type="http://schemas.openxmlformats.org/officeDocument/2006/relationships/slide" Target="slide11.xml"/><Relationship Id="rId29" Type="http://schemas.openxmlformats.org/officeDocument/2006/relationships/image" Target="../media/image14.jpeg"/><Relationship Id="rId11" Type="http://schemas.openxmlformats.org/officeDocument/2006/relationships/image" Target="../media/image5.jpeg"/><Relationship Id="rId24" Type="http://schemas.openxmlformats.org/officeDocument/2006/relationships/slide" Target="slide15.xml"/><Relationship Id="rId32" Type="http://schemas.openxmlformats.org/officeDocument/2006/relationships/slide" Target="slide19.xml"/><Relationship Id="rId37" Type="http://schemas.openxmlformats.org/officeDocument/2006/relationships/image" Target="../media/image18.jpeg"/><Relationship Id="rId40" Type="http://schemas.openxmlformats.org/officeDocument/2006/relationships/slide" Target="slide23.xml"/><Relationship Id="rId45" Type="http://schemas.openxmlformats.org/officeDocument/2006/relationships/image" Target="../media/image22.jpeg"/><Relationship Id="rId53" Type="http://schemas.openxmlformats.org/officeDocument/2006/relationships/image" Target="../media/image26.jpeg"/><Relationship Id="rId58" Type="http://schemas.microsoft.com/office/2007/relationships/hdphoto" Target="../media/hdphoto2.wdp"/><Relationship Id="rId66" Type="http://schemas.openxmlformats.org/officeDocument/2006/relationships/image" Target="../media/image32.jpeg"/><Relationship Id="rId5" Type="http://schemas.openxmlformats.org/officeDocument/2006/relationships/image" Target="../media/image2.jpeg"/><Relationship Id="rId61" Type="http://schemas.openxmlformats.org/officeDocument/2006/relationships/slide" Target="slide6.xml"/><Relationship Id="rId19" Type="http://schemas.openxmlformats.org/officeDocument/2006/relationships/image" Target="../media/image9.jpeg"/><Relationship Id="rId14" Type="http://schemas.openxmlformats.org/officeDocument/2006/relationships/slide" Target="slide10.xml"/><Relationship Id="rId22" Type="http://schemas.openxmlformats.org/officeDocument/2006/relationships/slide" Target="slide14.xml"/><Relationship Id="rId27" Type="http://schemas.openxmlformats.org/officeDocument/2006/relationships/image" Target="../media/image13.jpeg"/><Relationship Id="rId30" Type="http://schemas.openxmlformats.org/officeDocument/2006/relationships/slide" Target="slide18.xml"/><Relationship Id="rId35" Type="http://schemas.openxmlformats.org/officeDocument/2006/relationships/image" Target="../media/image17.jpeg"/><Relationship Id="rId43" Type="http://schemas.openxmlformats.org/officeDocument/2006/relationships/image" Target="../media/image21.jpeg"/><Relationship Id="rId48" Type="http://schemas.openxmlformats.org/officeDocument/2006/relationships/slide" Target="slide27.xml"/><Relationship Id="rId56" Type="http://schemas.microsoft.com/office/2007/relationships/hdphoto" Target="../media/hdphoto1.wdp"/><Relationship Id="rId64" Type="http://schemas.openxmlformats.org/officeDocument/2006/relationships/slide" Target="slide7.xml"/><Relationship Id="rId8" Type="http://schemas.openxmlformats.org/officeDocument/2006/relationships/slide" Target="slide5.xml"/><Relationship Id="rId51" Type="http://schemas.openxmlformats.org/officeDocument/2006/relationships/image" Target="../media/image25.jpeg"/><Relationship Id="rId3" Type="http://schemas.openxmlformats.org/officeDocument/2006/relationships/image" Target="../media/image1.jpeg"/><Relationship Id="rId12" Type="http://schemas.openxmlformats.org/officeDocument/2006/relationships/slide" Target="slide9.xml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38" Type="http://schemas.openxmlformats.org/officeDocument/2006/relationships/slide" Target="slide22.xml"/><Relationship Id="rId46" Type="http://schemas.openxmlformats.org/officeDocument/2006/relationships/slide" Target="slide26.xml"/><Relationship Id="rId59" Type="http://schemas.openxmlformats.org/officeDocument/2006/relationships/image" Target="../media/image29.png"/><Relationship Id="rId20" Type="http://schemas.openxmlformats.org/officeDocument/2006/relationships/slide" Target="slide13.xml"/><Relationship Id="rId41" Type="http://schemas.openxmlformats.org/officeDocument/2006/relationships/image" Target="../media/image20.jpeg"/><Relationship Id="rId54" Type="http://schemas.openxmlformats.org/officeDocument/2006/relationships/slide" Target="slide30.xml"/><Relationship Id="rId6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5" Type="http://schemas.openxmlformats.org/officeDocument/2006/relationships/image" Target="../media/image7.jpeg"/><Relationship Id="rId23" Type="http://schemas.openxmlformats.org/officeDocument/2006/relationships/image" Target="../media/image11.jpeg"/><Relationship Id="rId28" Type="http://schemas.openxmlformats.org/officeDocument/2006/relationships/slide" Target="slide17.xml"/><Relationship Id="rId36" Type="http://schemas.openxmlformats.org/officeDocument/2006/relationships/slide" Target="slide21.xml"/><Relationship Id="rId49" Type="http://schemas.openxmlformats.org/officeDocument/2006/relationships/image" Target="../media/image24.jpeg"/><Relationship Id="rId57" Type="http://schemas.openxmlformats.org/officeDocument/2006/relationships/image" Target="../media/image28.png"/><Relationship Id="rId10" Type="http://schemas.openxmlformats.org/officeDocument/2006/relationships/slide" Target="slide8.xml"/><Relationship Id="rId31" Type="http://schemas.openxmlformats.org/officeDocument/2006/relationships/image" Target="../media/image15.jpeg"/><Relationship Id="rId44" Type="http://schemas.openxmlformats.org/officeDocument/2006/relationships/slide" Target="slide24.xml"/><Relationship Id="rId52" Type="http://schemas.openxmlformats.org/officeDocument/2006/relationships/slide" Target="slide29.xml"/><Relationship Id="rId60" Type="http://schemas.microsoft.com/office/2007/relationships/hdphoto" Target="../media/hdphoto3.wdp"/><Relationship Id="rId65" Type="http://schemas.openxmlformats.org/officeDocument/2006/relationships/slide" Target="slide31.xml"/><Relationship Id="rId4" Type="http://schemas.openxmlformats.org/officeDocument/2006/relationships/slide" Target="slide3.xml"/><Relationship Id="rId9" Type="http://schemas.openxmlformats.org/officeDocument/2006/relationships/image" Target="../media/image4.jpeg"/><Relationship Id="rId13" Type="http://schemas.openxmlformats.org/officeDocument/2006/relationships/image" Target="../media/image6.jpeg"/><Relationship Id="rId18" Type="http://schemas.openxmlformats.org/officeDocument/2006/relationships/slide" Target="slide12.xml"/><Relationship Id="rId39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herbert@wanadoo.fr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irodeau.gerald@wanadoo.fr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ureaugregory@gmail.com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louis.touraine@orange.fr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kael.poirault@free.fr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3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ickael.veillon@gmail.com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uerin-salvez@orange.fr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xbourreau@gmail.com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37.jp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mailto:alain.thiollet@orange.fr" TargetMode="External"/><Relationship Id="rId7" Type="http://schemas.openxmlformats.org/officeDocument/2006/relationships/image" Target="../media/image7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7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g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.bichon749@laposte.net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e.brec@sfr.fr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3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milcent@orange.fr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opop.6@hotmail.fr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3.jpeg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ubrjema@orange.fr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edac.djoun@hotmail.fr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1.xml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4" y="349226"/>
            <a:ext cx="897359" cy="1119932"/>
          </a:xfrm>
          <a:prstGeom prst="rect">
            <a:avLst/>
          </a:prstGeom>
        </p:spPr>
      </p:pic>
      <p:pic>
        <p:nvPicPr>
          <p:cNvPr id="3" name="Imag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6" y="342569"/>
            <a:ext cx="897359" cy="1119932"/>
          </a:xfrm>
          <a:prstGeom prst="rect">
            <a:avLst/>
          </a:prstGeom>
        </p:spPr>
      </p:pic>
      <p:pic>
        <p:nvPicPr>
          <p:cNvPr id="5" name="Imag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22" y="341332"/>
            <a:ext cx="897359" cy="1119932"/>
          </a:xfrm>
          <a:prstGeom prst="rect">
            <a:avLst/>
          </a:prstGeom>
        </p:spPr>
      </p:pic>
      <p:pic>
        <p:nvPicPr>
          <p:cNvPr id="6" name="Imag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48" y="353092"/>
            <a:ext cx="897359" cy="1119932"/>
          </a:xfrm>
          <a:prstGeom prst="rect">
            <a:avLst/>
          </a:prstGeom>
        </p:spPr>
      </p:pic>
      <p:pic>
        <p:nvPicPr>
          <p:cNvPr id="7" name="Imag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4" y="353092"/>
            <a:ext cx="897359" cy="1119932"/>
          </a:xfrm>
          <a:prstGeom prst="rect">
            <a:avLst/>
          </a:prstGeom>
        </p:spPr>
      </p:pic>
      <p:pic>
        <p:nvPicPr>
          <p:cNvPr id="10" name="Imag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00" y="362031"/>
            <a:ext cx="897359" cy="1119932"/>
          </a:xfrm>
          <a:prstGeom prst="rect">
            <a:avLst/>
          </a:prstGeom>
        </p:spPr>
      </p:pic>
      <p:pic>
        <p:nvPicPr>
          <p:cNvPr id="11" name="Image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26" y="349226"/>
            <a:ext cx="897359" cy="1119932"/>
          </a:xfrm>
          <a:prstGeom prst="rect">
            <a:avLst/>
          </a:prstGeom>
        </p:spPr>
      </p:pic>
      <p:pic>
        <p:nvPicPr>
          <p:cNvPr id="12" name="Image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52" y="362031"/>
            <a:ext cx="897359" cy="1119932"/>
          </a:xfrm>
          <a:prstGeom prst="rect">
            <a:avLst/>
          </a:prstGeom>
        </p:spPr>
      </p:pic>
      <p:pic>
        <p:nvPicPr>
          <p:cNvPr id="13" name="Image 1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0" y="1671004"/>
            <a:ext cx="897359" cy="1119932"/>
          </a:xfrm>
          <a:prstGeom prst="rect">
            <a:avLst/>
          </a:prstGeom>
        </p:spPr>
      </p:pic>
      <p:pic>
        <p:nvPicPr>
          <p:cNvPr id="14" name="Image 1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91" y="1671004"/>
            <a:ext cx="897359" cy="1119932"/>
          </a:xfrm>
          <a:prstGeom prst="rect">
            <a:avLst/>
          </a:prstGeom>
        </p:spPr>
      </p:pic>
      <p:pic>
        <p:nvPicPr>
          <p:cNvPr id="15" name="Image 1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21" y="1671004"/>
            <a:ext cx="897359" cy="1119932"/>
          </a:xfrm>
          <a:prstGeom prst="rect">
            <a:avLst/>
          </a:prstGeom>
        </p:spPr>
      </p:pic>
      <p:pic>
        <p:nvPicPr>
          <p:cNvPr id="16" name="Image 1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82" y="1671004"/>
            <a:ext cx="897359" cy="1119932"/>
          </a:xfrm>
          <a:prstGeom prst="rect">
            <a:avLst/>
          </a:prstGeom>
        </p:spPr>
      </p:pic>
      <p:pic>
        <p:nvPicPr>
          <p:cNvPr id="17" name="Image 1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74" y="1671004"/>
            <a:ext cx="897359" cy="1119932"/>
          </a:xfrm>
          <a:prstGeom prst="rect">
            <a:avLst/>
          </a:prstGeom>
        </p:spPr>
      </p:pic>
      <p:pic>
        <p:nvPicPr>
          <p:cNvPr id="18" name="Image 1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00" y="1681048"/>
            <a:ext cx="897359" cy="1119932"/>
          </a:xfrm>
          <a:prstGeom prst="rect">
            <a:avLst/>
          </a:prstGeom>
        </p:spPr>
      </p:pic>
      <p:pic>
        <p:nvPicPr>
          <p:cNvPr id="19" name="Image 18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81" y="1681048"/>
            <a:ext cx="897359" cy="1119932"/>
          </a:xfrm>
          <a:prstGeom prst="rect">
            <a:avLst/>
          </a:prstGeom>
        </p:spPr>
      </p:pic>
      <p:pic>
        <p:nvPicPr>
          <p:cNvPr id="20" name="Image 19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62" y="1681048"/>
            <a:ext cx="897359" cy="1119932"/>
          </a:xfrm>
          <a:prstGeom prst="rect">
            <a:avLst/>
          </a:prstGeom>
        </p:spPr>
      </p:pic>
      <p:pic>
        <p:nvPicPr>
          <p:cNvPr id="21" name="Image 20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530" y="341332"/>
            <a:ext cx="897359" cy="1119932"/>
          </a:xfrm>
          <a:prstGeom prst="rect">
            <a:avLst/>
          </a:prstGeom>
        </p:spPr>
      </p:pic>
      <p:pic>
        <p:nvPicPr>
          <p:cNvPr id="22" name="Image 21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48" y="341332"/>
            <a:ext cx="897359" cy="1119932"/>
          </a:xfrm>
          <a:prstGeom prst="rect">
            <a:avLst/>
          </a:prstGeom>
        </p:spPr>
      </p:pic>
      <p:pic>
        <p:nvPicPr>
          <p:cNvPr id="23" name="Image 22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9" y="3067225"/>
            <a:ext cx="897359" cy="1119932"/>
          </a:xfrm>
          <a:prstGeom prst="rect">
            <a:avLst/>
          </a:prstGeom>
        </p:spPr>
      </p:pic>
      <p:pic>
        <p:nvPicPr>
          <p:cNvPr id="24" name="Image 23">
            <a:hlinkClick r:id="rId40" action="ppaction://hlinksldjump"/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4" y="3067225"/>
            <a:ext cx="897359" cy="1119932"/>
          </a:xfrm>
          <a:prstGeom prst="rect">
            <a:avLst/>
          </a:prstGeom>
        </p:spPr>
      </p:pic>
      <p:pic>
        <p:nvPicPr>
          <p:cNvPr id="25" name="Image 24">
            <a:hlinkClick r:id="rId42" action="ppaction://hlinksldjump"/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84" y="3067225"/>
            <a:ext cx="897359" cy="1119932"/>
          </a:xfrm>
          <a:prstGeom prst="rect">
            <a:avLst/>
          </a:prstGeom>
        </p:spPr>
      </p:pic>
      <p:pic>
        <p:nvPicPr>
          <p:cNvPr id="26" name="Image 25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31" y="3067225"/>
            <a:ext cx="897359" cy="1119932"/>
          </a:xfrm>
          <a:prstGeom prst="rect">
            <a:avLst/>
          </a:prstGeom>
        </p:spPr>
      </p:pic>
      <p:pic>
        <p:nvPicPr>
          <p:cNvPr id="27" name="Image 26">
            <a:hlinkClick r:id="rId46" action="ppaction://hlinksldjump"/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0" y="3067225"/>
            <a:ext cx="897359" cy="1119932"/>
          </a:xfrm>
          <a:prstGeom prst="rect">
            <a:avLst/>
          </a:prstGeom>
        </p:spPr>
      </p:pic>
      <p:pic>
        <p:nvPicPr>
          <p:cNvPr id="28" name="Image 27">
            <a:hlinkClick r:id="rId48" action="ppaction://hlinksldjump"/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36" y="3067225"/>
            <a:ext cx="897359" cy="1119932"/>
          </a:xfrm>
          <a:prstGeom prst="rect">
            <a:avLst/>
          </a:prstGeom>
        </p:spPr>
      </p:pic>
      <p:pic>
        <p:nvPicPr>
          <p:cNvPr id="29" name="Image 28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96" y="1681048"/>
            <a:ext cx="897359" cy="1119932"/>
          </a:xfrm>
          <a:prstGeom prst="rect">
            <a:avLst/>
          </a:prstGeom>
        </p:spPr>
      </p:pic>
      <p:pic>
        <p:nvPicPr>
          <p:cNvPr id="30" name="Image 29">
            <a:hlinkClick r:id="rId52" action="ppaction://hlinksldjump"/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09" y="1681048"/>
            <a:ext cx="897359" cy="1119932"/>
          </a:xfrm>
          <a:prstGeom prst="rect">
            <a:avLst/>
          </a:prstGeom>
        </p:spPr>
      </p:pic>
      <p:pic>
        <p:nvPicPr>
          <p:cNvPr id="31" name="Image 30">
            <a:hlinkClick r:id="rId54" action="ppaction://hlinksldjump"/>
          </p:cNvPr>
          <p:cNvPicPr>
            <a:picLocks noChangeAspect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50" y="362031"/>
            <a:ext cx="897359" cy="1119932"/>
          </a:xfrm>
          <a:prstGeom prst="rect">
            <a:avLst/>
          </a:prstGeom>
        </p:spPr>
      </p:pic>
      <p:pic>
        <p:nvPicPr>
          <p:cNvPr id="32" name="Image 3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80" y="3067225"/>
            <a:ext cx="897359" cy="1119932"/>
          </a:xfrm>
          <a:prstGeom prst="rect">
            <a:avLst/>
          </a:prstGeom>
        </p:spPr>
      </p:pic>
      <p:pic>
        <p:nvPicPr>
          <p:cNvPr id="33" name="Image 3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149" y="1681272"/>
            <a:ext cx="897359" cy="1119932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0690407" y="3230928"/>
            <a:ext cx="791787" cy="791787"/>
            <a:chOff x="5239712" y="379916"/>
            <a:chExt cx="791787" cy="791787"/>
          </a:xfrm>
        </p:grpSpPr>
        <p:pic>
          <p:nvPicPr>
            <p:cNvPr id="8" name="Image 7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712" y="379916"/>
              <a:ext cx="791787" cy="79178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39712" y="582825"/>
              <a:ext cx="791787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Emmanuel</a:t>
              </a:r>
            </a:p>
            <a:p>
              <a:pPr algn="ctr"/>
              <a:r>
                <a:rPr lang="fr-FR" sz="800" b="1" dirty="0" smtClean="0"/>
                <a:t>MILCENT </a:t>
              </a:r>
              <a:endParaRPr lang="fr-FR" sz="800" b="1" dirty="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5746294" y="4538205"/>
            <a:ext cx="797951" cy="791787"/>
            <a:chOff x="425551" y="6251976"/>
            <a:chExt cx="797951" cy="791787"/>
          </a:xfrm>
        </p:grpSpPr>
        <p:pic>
          <p:nvPicPr>
            <p:cNvPr id="34" name="Image 33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1" y="6251976"/>
              <a:ext cx="791787" cy="79178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25551" y="6450151"/>
              <a:ext cx="797951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Marcel</a:t>
              </a:r>
            </a:p>
            <a:p>
              <a:pPr algn="ctr"/>
              <a:r>
                <a:rPr lang="fr-FR" sz="800" b="1" dirty="0" smtClean="0"/>
                <a:t>BLANCHARD</a:t>
              </a:r>
              <a:endParaRPr lang="fr-FR" sz="800" b="1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9801809" y="3231297"/>
            <a:ext cx="798548" cy="791787"/>
            <a:chOff x="2643787" y="4920435"/>
            <a:chExt cx="798548" cy="791787"/>
          </a:xfrm>
        </p:grpSpPr>
        <p:pic>
          <p:nvPicPr>
            <p:cNvPr id="35" name="Image 34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548" y="4920435"/>
              <a:ext cx="791787" cy="79178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643787" y="5134404"/>
              <a:ext cx="794995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Thierry</a:t>
              </a:r>
            </a:p>
            <a:p>
              <a:pPr algn="ctr"/>
              <a:r>
                <a:rPr lang="fr-FR" sz="800" b="1" dirty="0" smtClean="0"/>
                <a:t>MONNEAU</a:t>
              </a:r>
              <a:endParaRPr lang="fr-FR" sz="800" b="1" dirty="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2088378" y="4565035"/>
            <a:ext cx="791787" cy="791787"/>
            <a:chOff x="6151332" y="4935316"/>
            <a:chExt cx="791787" cy="791787"/>
          </a:xfrm>
        </p:grpSpPr>
        <p:pic>
          <p:nvPicPr>
            <p:cNvPr id="43" name="Image 42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332" y="4935316"/>
              <a:ext cx="791787" cy="791787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51332" y="5134402"/>
              <a:ext cx="791787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Amaury</a:t>
              </a:r>
            </a:p>
            <a:p>
              <a:pPr algn="ctr"/>
              <a:r>
                <a:rPr lang="fr-FR" sz="800" b="1" dirty="0" smtClean="0"/>
                <a:t>DOS SANTOS</a:t>
              </a: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2991598" y="4565035"/>
            <a:ext cx="791787" cy="791787"/>
            <a:chOff x="7329163" y="4935316"/>
            <a:chExt cx="791787" cy="791787"/>
          </a:xfrm>
        </p:grpSpPr>
        <p:pic>
          <p:nvPicPr>
            <p:cNvPr id="44" name="Image 43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163" y="4935316"/>
              <a:ext cx="791787" cy="791787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7335431" y="5134401"/>
              <a:ext cx="785519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Alain</a:t>
              </a:r>
            </a:p>
            <a:p>
              <a:pPr algn="ctr"/>
              <a:r>
                <a:rPr lang="fr-FR" sz="800" b="1" dirty="0" smtClean="0"/>
                <a:t>JOUNEAU</a:t>
              </a:r>
              <a:endParaRPr lang="fr-FR" sz="800" b="1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3894818" y="4565034"/>
            <a:ext cx="791787" cy="791787"/>
            <a:chOff x="8505951" y="4920435"/>
            <a:chExt cx="791787" cy="791787"/>
          </a:xfrm>
        </p:grpSpPr>
        <p:pic>
          <p:nvPicPr>
            <p:cNvPr id="47" name="Image 46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951" y="4920435"/>
              <a:ext cx="791787" cy="791787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8513263" y="5134401"/>
              <a:ext cx="783302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Cyrille</a:t>
              </a:r>
            </a:p>
            <a:p>
              <a:pPr algn="ctr"/>
              <a:r>
                <a:rPr lang="fr-FR" sz="800" b="1" dirty="0" smtClean="0"/>
                <a:t>LAFOURCADE</a:t>
              </a:r>
              <a:endParaRPr lang="fr-FR" sz="800" b="1" dirty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234939" y="4565035"/>
            <a:ext cx="795123" cy="791787"/>
            <a:chOff x="471834" y="5857334"/>
            <a:chExt cx="795123" cy="791787"/>
          </a:xfrm>
        </p:grpSpPr>
        <p:pic>
          <p:nvPicPr>
            <p:cNvPr id="50" name="Image 49">
              <a:hlinkClick r:id="rId61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70" y="5857334"/>
              <a:ext cx="791787" cy="791787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71834" y="6046192"/>
              <a:ext cx="791787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Joël</a:t>
              </a:r>
            </a:p>
            <a:p>
              <a:pPr algn="ctr"/>
              <a:r>
                <a:rPr lang="fr-FR" sz="800" b="1" dirty="0" smtClean="0"/>
                <a:t>GIRAULT</a:t>
              </a:r>
              <a:endParaRPr lang="fr-FR" sz="800" b="1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1180205" y="4568152"/>
            <a:ext cx="796740" cy="788670"/>
            <a:chOff x="1445546" y="5857334"/>
            <a:chExt cx="796740" cy="788670"/>
          </a:xfrm>
        </p:grpSpPr>
        <p:pic>
          <p:nvPicPr>
            <p:cNvPr id="55" name="Image 5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15" y="5857334"/>
              <a:ext cx="788670" cy="788670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1445546" y="6046191"/>
              <a:ext cx="796740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Michel</a:t>
              </a:r>
            </a:p>
            <a:p>
              <a:pPr algn="ctr"/>
              <a:r>
                <a:rPr lang="fr-FR" sz="800" b="1" dirty="0" smtClean="0"/>
                <a:t>MOUSSET</a:t>
              </a:r>
              <a:endParaRPr lang="fr-FR" sz="800" b="1" dirty="0"/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7175684" y="5659773"/>
            <a:ext cx="5975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AMVC 79 </a:t>
            </a:r>
            <a:r>
              <a:rPr lang="fr-FR" sz="8000" dirty="0" err="1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riders</a:t>
            </a:r>
            <a:endParaRPr lang="fr-FR" sz="8000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4819336" y="4558831"/>
            <a:ext cx="804954" cy="791787"/>
            <a:chOff x="10787987" y="4922330"/>
            <a:chExt cx="804954" cy="791787"/>
          </a:xfrm>
        </p:grpSpPr>
        <p:pic>
          <p:nvPicPr>
            <p:cNvPr id="70" name="Image 69">
              <a:hlinkClick r:id="rId64" action="ppaction://hlinksldjump"/>
            </p:cNvPr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154" y="4922330"/>
              <a:ext cx="791787" cy="791787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0787987" y="5110650"/>
              <a:ext cx="804954" cy="444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Anthony</a:t>
              </a:r>
            </a:p>
            <a:p>
              <a:pPr algn="ctr"/>
              <a:r>
                <a:rPr lang="fr-FR" sz="800" b="1" dirty="0" smtClean="0"/>
                <a:t>SABOUREAU</a:t>
              </a:r>
              <a:endParaRPr lang="fr-FR" sz="800" b="1" dirty="0"/>
            </a:p>
          </p:txBody>
        </p:sp>
      </p:grpSp>
      <p:pic>
        <p:nvPicPr>
          <p:cNvPr id="72" name="Image 71">
            <a:hlinkClick r:id="rId65" action="ppaction://hlinksldjump"/>
          </p:cNvPr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" t="-175" r="-3797" b="28480"/>
          <a:stretch/>
        </p:blipFill>
        <p:spPr>
          <a:xfrm>
            <a:off x="7675528" y="3067225"/>
            <a:ext cx="960091" cy="1093349"/>
          </a:xfrm>
          <a:prstGeom prst="rect">
            <a:avLst/>
          </a:prstGeom>
        </p:spPr>
      </p:pic>
      <p:pic>
        <p:nvPicPr>
          <p:cNvPr id="73" name="Image 7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0" y="3053932"/>
            <a:ext cx="897359" cy="11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6033" y="478398"/>
            <a:ext cx="34551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Eric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HERBERT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4, rue de la Pierre Rouge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79600 </a:t>
            </a:r>
            <a:r>
              <a:rPr lang="fr-FR" b="1" dirty="0" err="1">
                <a:solidFill>
                  <a:schemeClr val="bg1"/>
                </a:solidFill>
              </a:rPr>
              <a:t>Louin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06 23 99 33 70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eric.herbert@wanadoo.fr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1212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0975" y="478398"/>
            <a:ext cx="37601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Gérald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PIRODEAU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4Bis, route de la </a:t>
            </a:r>
            <a:r>
              <a:rPr lang="fr-FR" b="1" dirty="0" smtClean="0">
                <a:solidFill>
                  <a:schemeClr val="bg1"/>
                </a:solidFill>
              </a:rPr>
              <a:t>Grande </a:t>
            </a:r>
            <a:r>
              <a:rPr lang="fr-FR" b="1" dirty="0" err="1" smtClean="0">
                <a:solidFill>
                  <a:schemeClr val="bg1"/>
                </a:solidFill>
              </a:rPr>
              <a:t>Batonnière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86130 </a:t>
            </a:r>
            <a:r>
              <a:rPr lang="fr-FR" b="1" dirty="0">
                <a:solidFill>
                  <a:schemeClr val="bg1"/>
                </a:solidFill>
              </a:rPr>
              <a:t>St Georges les </a:t>
            </a:r>
            <a:r>
              <a:rPr lang="fr-FR" b="1" dirty="0" err="1">
                <a:solidFill>
                  <a:schemeClr val="bg1"/>
                </a:solidFill>
              </a:rPr>
              <a:t>Baillargeaux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06 62 13 74 </a:t>
            </a:r>
            <a:r>
              <a:rPr lang="fr-FR" sz="4000" b="1" dirty="0" smtClean="0">
                <a:solidFill>
                  <a:schemeClr val="bg1"/>
                </a:solidFill>
              </a:rPr>
              <a:t>95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  <a:hlinkClick r:id="rId3"/>
              </a:rPr>
              <a:t>pirodeau.gerald@wanadoo.fr</a:t>
            </a:r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5628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0975" y="478398"/>
            <a:ext cx="37601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Grégory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MUREAU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19 rue du Gué au riche	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79100 St </a:t>
            </a:r>
            <a:r>
              <a:rPr lang="fr-FR" b="1" dirty="0">
                <a:solidFill>
                  <a:schemeClr val="bg1"/>
                </a:solidFill>
              </a:rPr>
              <a:t>Verge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06 30 34 77 </a:t>
            </a:r>
            <a:r>
              <a:rPr lang="fr-FR" sz="4000" b="1" dirty="0" smtClean="0">
                <a:solidFill>
                  <a:schemeClr val="bg1"/>
                </a:solidFill>
              </a:rPr>
              <a:t>61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  <a:hlinkClick r:id="rId3"/>
              </a:rPr>
              <a:t>mureaugregory@gmail.com</a:t>
            </a:r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843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7175" y="478398"/>
            <a:ext cx="36839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Jean-louis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TOURAINE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3, Pied Mou	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79200 </a:t>
            </a:r>
            <a:r>
              <a:rPr lang="fr-FR" b="1" dirty="0" err="1" smtClean="0">
                <a:solidFill>
                  <a:schemeClr val="bg1"/>
                </a:solidFill>
              </a:rPr>
              <a:t>Gourgé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07 70 06 10 </a:t>
            </a:r>
            <a:r>
              <a:rPr lang="fr-FR" sz="4000" b="1" dirty="0" smtClean="0">
                <a:solidFill>
                  <a:schemeClr val="bg1"/>
                </a:solidFill>
              </a:rPr>
              <a:t>04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  <a:hlinkClick r:id="rId3"/>
              </a:rPr>
              <a:t>jean-louis.touraine@orange.fr</a:t>
            </a:r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2929814"/>
            <a:ext cx="3609975" cy="3255897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8279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7175" y="478398"/>
            <a:ext cx="368398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Johnny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CANIOT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17 rue du LAC SOURCHES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79600 LOUIN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06 95 17 34 </a:t>
            </a:r>
            <a:r>
              <a:rPr lang="fr-FR" sz="4000" b="1" dirty="0" smtClean="0">
                <a:solidFill>
                  <a:schemeClr val="bg1"/>
                </a:solidFill>
              </a:rPr>
              <a:t>79</a:t>
            </a:r>
          </a:p>
          <a:p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peggycaniot@hotmail.fr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3061917"/>
            <a:ext cx="3609975" cy="2991691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6" name="ZoneTexte 5"/>
          <p:cNvSpPr txBox="1"/>
          <p:nvPr/>
        </p:nvSpPr>
        <p:spPr>
          <a:xfrm>
            <a:off x="8583184" y="309522"/>
            <a:ext cx="3402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err="1" smtClean="0">
                <a:solidFill>
                  <a:schemeClr val="bg1"/>
                </a:solidFill>
              </a:rPr>
              <a:t>P’ti</a:t>
            </a:r>
            <a:r>
              <a:rPr lang="fr-FR" sz="4000" b="1" dirty="0" smtClean="0">
                <a:solidFill>
                  <a:schemeClr val="bg1"/>
                </a:solidFill>
              </a:rPr>
              <a:t> papa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 smtClean="0">
                <a:solidFill>
                  <a:schemeClr val="bg1"/>
                </a:solidFill>
              </a:rPr>
              <a:t>Jo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Loïc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METAIS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5 petit verrines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86110 </a:t>
            </a:r>
            <a:r>
              <a:rPr lang="fr-FR" b="1" dirty="0" err="1">
                <a:solidFill>
                  <a:schemeClr val="bg1"/>
                </a:solidFill>
              </a:rPr>
              <a:t>Chouppes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06 27 74 08 </a:t>
            </a:r>
            <a:r>
              <a:rPr lang="fr-FR" sz="4000" b="1" dirty="0" smtClean="0">
                <a:solidFill>
                  <a:schemeClr val="bg1"/>
                </a:solidFill>
              </a:rPr>
              <a:t>09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metais.loic@gmail.com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Lolo</a:t>
            </a:r>
          </a:p>
          <a:p>
            <a:r>
              <a:rPr lang="fr-FR" sz="4000" b="1" dirty="0" err="1" smtClean="0">
                <a:solidFill>
                  <a:schemeClr val="bg1"/>
                </a:solidFill>
              </a:rPr>
              <a:t>P’ti</a:t>
            </a:r>
            <a:r>
              <a:rPr lang="fr-FR" sz="4000" b="1" dirty="0" smtClean="0">
                <a:solidFill>
                  <a:schemeClr val="bg1"/>
                </a:solidFill>
              </a:rPr>
              <a:t> con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2664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3032" y="577252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Maxime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CHESSERON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32, rue du Fief du Château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79600 AIRVAULT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06 70 44 10 72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Chesseronmaxime94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@</a:t>
            </a:r>
            <a:r>
              <a:rPr lang="fr-FR" sz="2400" b="1" dirty="0">
                <a:solidFill>
                  <a:schemeClr val="bg1"/>
                </a:solidFill>
              </a:rPr>
              <a:t>gmail.com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Geant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4957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Mickaël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CHATRY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7, rue du Vieux Puits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79600 LOUIN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06 73 16 07 53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chatry.mi@wanadoo.fr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Mick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26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9540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Paul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SERGENT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5, rue du Forgeron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86330 </a:t>
            </a:r>
            <a:r>
              <a:rPr lang="fr-FR" b="1" dirty="0">
                <a:solidFill>
                  <a:schemeClr val="bg1"/>
                </a:solidFill>
              </a:rPr>
              <a:t>Notre Dame </a:t>
            </a:r>
            <a:r>
              <a:rPr lang="fr-FR" b="1" dirty="0" smtClean="0">
                <a:solidFill>
                  <a:schemeClr val="bg1"/>
                </a:solidFill>
              </a:rPr>
              <a:t>d'Or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06 46 81 76 44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paul.sergent86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@</a:t>
            </a:r>
            <a:r>
              <a:rPr lang="fr-FR" sz="2400" b="1" dirty="0">
                <a:solidFill>
                  <a:schemeClr val="bg1"/>
                </a:solidFill>
              </a:rPr>
              <a:t>gmail.com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3166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6564" y="472354"/>
            <a:ext cx="37269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Anthony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SAULME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6, route de </a:t>
            </a:r>
            <a:r>
              <a:rPr lang="fr-FR" b="1" dirty="0" err="1">
                <a:solidFill>
                  <a:schemeClr val="bg1"/>
                </a:solidFill>
              </a:rPr>
              <a:t>Blaslay</a:t>
            </a:r>
            <a:r>
              <a:rPr lang="fr-FR" b="1" dirty="0">
                <a:solidFill>
                  <a:schemeClr val="bg1"/>
                </a:solidFill>
              </a:rPr>
              <a:t>	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86380 </a:t>
            </a:r>
            <a:r>
              <a:rPr lang="fr-FR" b="1" dirty="0" err="1" smtClean="0">
                <a:solidFill>
                  <a:schemeClr val="bg1"/>
                </a:solidFill>
              </a:rPr>
              <a:t>Cheneché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06 75 31 37 </a:t>
            </a:r>
            <a:r>
              <a:rPr lang="fr-FR" sz="4000" b="1" dirty="0" smtClean="0">
                <a:solidFill>
                  <a:schemeClr val="bg1"/>
                </a:solidFill>
              </a:rPr>
              <a:t>64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saulme.anthony@gmail.com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8881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Mickaël POIRAULT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14, rue </a:t>
            </a:r>
            <a:r>
              <a:rPr lang="fr-FR" b="1" dirty="0" smtClean="0">
                <a:solidFill>
                  <a:schemeClr val="bg1"/>
                </a:solidFill>
              </a:rPr>
              <a:t>d'</a:t>
            </a:r>
            <a:r>
              <a:rPr lang="fr-FR" b="1" dirty="0" err="1" smtClean="0">
                <a:solidFill>
                  <a:schemeClr val="bg1"/>
                </a:solidFill>
              </a:rPr>
              <a:t>Auzay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79100 MISSE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06 88 32 05 </a:t>
            </a:r>
            <a:r>
              <a:rPr lang="fr-FR" sz="4000" b="1" dirty="0" smtClean="0">
                <a:solidFill>
                  <a:schemeClr val="bg1"/>
                </a:solidFill>
              </a:rPr>
              <a:t>25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mickael.poirault@free.fr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Mykol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43632"/>
            <a:ext cx="3119609" cy="2074237"/>
          </a:xfrm>
          <a:prstGeom prst="rect">
            <a:avLst/>
          </a:prstGeom>
        </p:spPr>
      </p:pic>
      <p:pic>
        <p:nvPicPr>
          <p:cNvPr id="3" name="Imag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817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5641" y="626679"/>
            <a:ext cx="366931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Serge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RENAULT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Le </a:t>
            </a:r>
            <a:r>
              <a:rPr lang="fr-FR" b="1" dirty="0" err="1">
                <a:solidFill>
                  <a:schemeClr val="bg1"/>
                </a:solidFill>
              </a:rPr>
              <a:t>Pinier</a:t>
            </a:r>
            <a:r>
              <a:rPr lang="fr-FR" b="1" dirty="0">
                <a:solidFill>
                  <a:schemeClr val="bg1"/>
                </a:solidFill>
              </a:rPr>
              <a:t> 79310 </a:t>
            </a:r>
            <a:r>
              <a:rPr lang="fr-FR" b="1" dirty="0" err="1" smtClean="0">
                <a:solidFill>
                  <a:schemeClr val="bg1"/>
                </a:solidFill>
              </a:rPr>
              <a:t>Verruyes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06 12 58 78 36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serge.renault7@wanadoo.fr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Sairr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4696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Sébastien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LEDREAU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dirty="0" err="1">
                <a:solidFill>
                  <a:schemeClr val="bg1"/>
                </a:solidFill>
              </a:rPr>
              <a:t>Lambertieres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79310 </a:t>
            </a:r>
            <a:r>
              <a:rPr lang="fr-FR" b="1" dirty="0" err="1">
                <a:solidFill>
                  <a:schemeClr val="bg1"/>
                </a:solidFill>
              </a:rPr>
              <a:t>Verruyes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06 27 45 67 10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s.ledreau@laposte.net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Roco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263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2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9515" y="478398"/>
            <a:ext cx="36116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Tony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LAURENDEAU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2, route zone artisanale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79420 </a:t>
            </a:r>
            <a:r>
              <a:rPr lang="fr-FR" b="1" dirty="0">
                <a:solidFill>
                  <a:schemeClr val="bg1"/>
                </a:solidFill>
              </a:rPr>
              <a:t>St lin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06 21 60 83 </a:t>
            </a:r>
            <a:r>
              <a:rPr lang="fr-FR" sz="4000" b="1" dirty="0" smtClean="0">
                <a:solidFill>
                  <a:schemeClr val="bg1"/>
                </a:solidFill>
              </a:rPr>
              <a:t>51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laurendeau.tony314@orange.fr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45" y="4175791"/>
            <a:ext cx="3026986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519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6563" y="478398"/>
            <a:ext cx="3644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Alexis</a:t>
            </a:r>
          </a:p>
          <a:p>
            <a:r>
              <a:rPr lang="fr-FR" sz="4000" b="1" dirty="0" err="1" smtClean="0">
                <a:solidFill>
                  <a:schemeClr val="bg1"/>
                </a:solidFill>
              </a:rPr>
              <a:t>Renaudeau</a:t>
            </a:r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10 rue du chemin vert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79390 </a:t>
            </a:r>
            <a:r>
              <a:rPr lang="fr-FR" b="1" dirty="0">
                <a:solidFill>
                  <a:schemeClr val="bg1"/>
                </a:solidFill>
              </a:rPr>
              <a:t>La Ferrière en </a:t>
            </a:r>
            <a:r>
              <a:rPr lang="fr-FR" b="1" dirty="0" smtClean="0">
                <a:solidFill>
                  <a:schemeClr val="bg1"/>
                </a:solidFill>
              </a:rPr>
              <a:t>Parthenay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06 32 51 79 07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alexisrenaudeau@gmail.com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Axis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Roger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PAQUEREAU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26, rue du moulin à vent 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79100 </a:t>
            </a:r>
            <a:r>
              <a:rPr lang="fr-FR" b="1" dirty="0">
                <a:solidFill>
                  <a:schemeClr val="bg1"/>
                </a:solidFill>
              </a:rPr>
              <a:t>St </a:t>
            </a:r>
            <a:r>
              <a:rPr lang="fr-FR" b="1" dirty="0" smtClean="0">
                <a:solidFill>
                  <a:schemeClr val="bg1"/>
                </a:solidFill>
              </a:rPr>
              <a:t>Radegonde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06 11 15 37 09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roger.paq@live.fr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7225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Yohann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SABOURIN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37, rue des batteries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79200 Parthenay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06 03 88 56 </a:t>
            </a:r>
            <a:r>
              <a:rPr lang="fr-FR" sz="4000" b="1" dirty="0" smtClean="0">
                <a:solidFill>
                  <a:schemeClr val="bg1"/>
                </a:solidFill>
              </a:rPr>
              <a:t>17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yo.sabourin@sfr.fr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474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6557" y="626679"/>
            <a:ext cx="340222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Bruno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MORANDEAU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67, Grand rue </a:t>
            </a:r>
            <a:r>
              <a:rPr lang="fr-FR" b="1" dirty="0" err="1">
                <a:solidFill>
                  <a:schemeClr val="bg1"/>
                </a:solidFill>
              </a:rPr>
              <a:t>Lonchard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86170 </a:t>
            </a:r>
            <a:r>
              <a:rPr lang="fr-FR" b="1" dirty="0" err="1" smtClean="0">
                <a:solidFill>
                  <a:schemeClr val="bg1"/>
                </a:solidFill>
              </a:rPr>
              <a:t>Cissé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06 82 49 50 </a:t>
            </a:r>
            <a:r>
              <a:rPr lang="fr-FR" sz="4000" b="1" dirty="0" smtClean="0">
                <a:solidFill>
                  <a:schemeClr val="bg1"/>
                </a:solidFill>
              </a:rPr>
              <a:t>87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 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2052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5373" y="478398"/>
            <a:ext cx="368578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Yohann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PIN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11, rue de St </a:t>
            </a:r>
            <a:r>
              <a:rPr lang="fr-FR" b="1" dirty="0" err="1">
                <a:solidFill>
                  <a:schemeClr val="bg1"/>
                </a:solidFill>
              </a:rPr>
              <a:t>Fulgent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85500 </a:t>
            </a:r>
            <a:r>
              <a:rPr lang="fr-FR" b="1" dirty="0" err="1">
                <a:solidFill>
                  <a:schemeClr val="bg1"/>
                </a:solidFill>
              </a:rPr>
              <a:t>Mesnard</a:t>
            </a:r>
            <a:r>
              <a:rPr lang="fr-FR" b="1" dirty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barotière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06 66 96 13 </a:t>
            </a:r>
            <a:r>
              <a:rPr lang="fr-FR" sz="4000" b="1" dirty="0" smtClean="0">
                <a:solidFill>
                  <a:schemeClr val="bg1"/>
                </a:solidFill>
              </a:rPr>
              <a:t>54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pin.yohann@gmail.com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76" y="4175791"/>
            <a:ext cx="2284124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3229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Mickaël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VEILLON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23, rue de la Vallée     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Vionnais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79100 </a:t>
            </a:r>
            <a:r>
              <a:rPr lang="fr-FR" b="1" dirty="0" err="1">
                <a:solidFill>
                  <a:schemeClr val="bg1"/>
                </a:solidFill>
              </a:rPr>
              <a:t>Missé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06 60 84 44 58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000" u="sng" dirty="0">
                <a:hlinkClick r:id="rId3"/>
              </a:rPr>
              <a:t>mickael.veillon@gmail.com</a:t>
            </a:r>
            <a:endParaRPr lang="fr-FR" sz="20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257" y="4175791"/>
            <a:ext cx="3016763" cy="2009919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6854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Dominique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GUERIN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7, rue des Muguets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79200 </a:t>
            </a:r>
            <a:r>
              <a:rPr lang="fr-FR" b="1" dirty="0" err="1">
                <a:solidFill>
                  <a:schemeClr val="bg1"/>
                </a:solidFill>
              </a:rPr>
              <a:t>Lageon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06 32 52 95 66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guerin-salvez@orange.fr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Zizi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0089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Xavier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BOURREAU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12 rue du QUAIREUX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SOURCHES 79600 LOUIN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</a:t>
            </a:r>
            <a:r>
              <a:rPr lang="fr-FR" sz="4000" b="1" dirty="0" smtClean="0">
                <a:solidFill>
                  <a:schemeClr val="bg1"/>
                </a:solidFill>
              </a:rPr>
              <a:t>79 79 57 07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xbourreau@gmail.com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Marcel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998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Alain</a:t>
            </a:r>
          </a:p>
          <a:p>
            <a:r>
              <a:rPr lang="fr-FR" sz="4000" b="1" dirty="0" err="1" smtClean="0">
                <a:solidFill>
                  <a:schemeClr val="bg1"/>
                </a:solidFill>
              </a:rPr>
              <a:t>Thiollet</a:t>
            </a:r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3, </a:t>
            </a:r>
            <a:r>
              <a:rPr lang="fr-FR" b="1" dirty="0" smtClean="0">
                <a:solidFill>
                  <a:schemeClr val="bg1"/>
                </a:solidFill>
              </a:rPr>
              <a:t>rue </a:t>
            </a:r>
            <a:r>
              <a:rPr lang="fr-FR" b="1" dirty="0">
                <a:solidFill>
                  <a:schemeClr val="bg1"/>
                </a:solidFill>
              </a:rPr>
              <a:t>Ganne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79200 Parthenay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06 84 53 46 90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alain.thiollet@orange.fr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200302"/>
            <a:ext cx="3119609" cy="1960896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0911" y="1357390"/>
            <a:ext cx="6858001" cy="41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Michel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MOUSSET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9 rue des Bleuets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79200 </a:t>
            </a:r>
            <a:r>
              <a:rPr lang="fr-FR" b="1" dirty="0" err="1" smtClean="0">
                <a:solidFill>
                  <a:schemeClr val="bg1"/>
                </a:solidFill>
              </a:rPr>
              <a:t>Lageon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</a:t>
            </a:r>
            <a:r>
              <a:rPr lang="fr-FR" sz="4000" b="1" dirty="0" smtClean="0">
                <a:solidFill>
                  <a:schemeClr val="bg1"/>
                </a:solidFill>
              </a:rPr>
              <a:t>18 15 76 78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mimilageon@gmail.com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210552"/>
            <a:ext cx="3119609" cy="1940396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Loïc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METAIS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5 petit verrines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86110 </a:t>
            </a:r>
            <a:r>
              <a:rPr lang="fr-FR" b="1" dirty="0" err="1">
                <a:solidFill>
                  <a:schemeClr val="bg1"/>
                </a:solidFill>
              </a:rPr>
              <a:t>Chouppes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06 27 74 08 </a:t>
            </a:r>
            <a:r>
              <a:rPr lang="fr-FR" sz="4000" b="1" dirty="0" smtClean="0">
                <a:solidFill>
                  <a:schemeClr val="bg1"/>
                </a:solidFill>
              </a:rPr>
              <a:t>09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metais.loic@gmail.com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Lolo</a:t>
            </a:r>
          </a:p>
          <a:p>
            <a:r>
              <a:rPr lang="fr-FR" sz="4000" b="1" dirty="0" err="1" smtClean="0">
                <a:solidFill>
                  <a:schemeClr val="bg1"/>
                </a:solidFill>
              </a:rPr>
              <a:t>P’ti</a:t>
            </a:r>
            <a:r>
              <a:rPr lang="fr-FR" sz="4000" b="1" dirty="0" smtClean="0">
                <a:solidFill>
                  <a:schemeClr val="bg1"/>
                </a:solidFill>
              </a:rPr>
              <a:t> con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34" y="4175791"/>
            <a:ext cx="3119609" cy="2009919"/>
          </a:xfrm>
          <a:prstGeom prst="rect">
            <a:avLst/>
          </a:prstGeom>
        </p:spPr>
      </p:pic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3" name="ZoneTexte 2"/>
          <p:cNvSpPr txBox="1"/>
          <p:nvPr/>
        </p:nvSpPr>
        <p:spPr>
          <a:xfrm>
            <a:off x="8798011" y="1902941"/>
            <a:ext cx="279262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5 petit verrines 86110 </a:t>
            </a:r>
            <a:r>
              <a:rPr lang="fr-FR" dirty="0" err="1"/>
              <a:t>Chouppes</a:t>
            </a:r>
            <a:r>
              <a:rPr lang="fr-FR" dirty="0"/>
              <a:t> A 40686300255 15/10/2007 Poitiers 05 49 60 01 81 06 27 74 08 09 metais.loic@gmail.com </a:t>
            </a:r>
          </a:p>
        </p:txBody>
      </p:sp>
    </p:spTree>
    <p:extLst>
      <p:ext uri="{BB962C8B-B14F-4D97-AF65-F5344CB8AC3E}">
        <p14:creationId xmlns:p14="http://schemas.microsoft.com/office/powerpoint/2010/main" val="21569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Julien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BICHON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17, rue de Monts	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79600 Airvault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06 36 86 79 </a:t>
            </a:r>
            <a:r>
              <a:rPr lang="fr-FR" sz="4000" b="1" dirty="0" smtClean="0">
                <a:solidFill>
                  <a:schemeClr val="bg1"/>
                </a:solidFill>
              </a:rPr>
              <a:t>34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j.bichon749@laposte.net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31" y="4175791"/>
            <a:ext cx="3003614" cy="2009919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750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Stéphane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BREC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35 rue du LAC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SOURCHES 79600 LOUIN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06 80 48 33 </a:t>
            </a:r>
            <a:r>
              <a:rPr lang="fr-FR" sz="4000" b="1" dirty="0" smtClean="0">
                <a:solidFill>
                  <a:schemeClr val="bg1"/>
                </a:solidFill>
              </a:rPr>
              <a:t>44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stephane.brec@sfr.fr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Bouchon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06" y="2891738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4227" y="478398"/>
            <a:ext cx="358693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Emmanuel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MILCENT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9, grand rue 79600 LOUIN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</a:t>
            </a:r>
            <a:r>
              <a:rPr lang="fr-FR" sz="4000" b="1" dirty="0" smtClean="0">
                <a:solidFill>
                  <a:schemeClr val="bg1"/>
                </a:solidFill>
              </a:rPr>
              <a:t>82 </a:t>
            </a:r>
            <a:r>
              <a:rPr lang="fr-FR" sz="4000" b="1" dirty="0">
                <a:solidFill>
                  <a:schemeClr val="bg1"/>
                </a:solidFill>
              </a:rPr>
              <a:t>80 57 24</a:t>
            </a:r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sandra.milcent@orange.fr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Manu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82" y="4175791"/>
            <a:ext cx="2900913" cy="20099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19558"/>
          <a:stretch/>
        </p:blipFill>
        <p:spPr>
          <a:xfrm>
            <a:off x="4028303" y="0"/>
            <a:ext cx="4168346" cy="6944496"/>
          </a:xfrm>
          <a:prstGeom prst="rect">
            <a:avLst/>
          </a:prstGeom>
        </p:spPr>
      </p:pic>
      <p:pic>
        <p:nvPicPr>
          <p:cNvPr id="7" name="Imag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9429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ALAIN 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DOMS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2 rue jules </a:t>
            </a:r>
            <a:r>
              <a:rPr lang="fr-FR" b="1" dirty="0" err="1" smtClean="0">
                <a:solidFill>
                  <a:schemeClr val="bg1"/>
                </a:solidFill>
              </a:rPr>
              <a:t>robuchon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86000 POITIERS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06 33 19 46 </a:t>
            </a:r>
            <a:r>
              <a:rPr lang="fr-FR" sz="4000" b="1" dirty="0" smtClean="0">
                <a:solidFill>
                  <a:schemeClr val="bg1"/>
                </a:solidFill>
              </a:rPr>
              <a:t>42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popop.6@hotmail.fr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Popop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99" y="4175791"/>
            <a:ext cx="3014878" cy="20099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r="19558"/>
          <a:stretch/>
        </p:blipFill>
        <p:spPr>
          <a:xfrm>
            <a:off x="4028303" y="0"/>
            <a:ext cx="4168346" cy="6944496"/>
          </a:xfrm>
          <a:prstGeom prst="rect">
            <a:avLst/>
          </a:prstGeom>
        </p:spPr>
      </p:pic>
      <p:pic>
        <p:nvPicPr>
          <p:cNvPr id="8" name="Imag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992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Jean-marie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DUBREUIL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3, Impasse des Lilas 79600 Barroux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06 74 83 71 70 </a:t>
            </a:r>
            <a:endParaRPr lang="fr-FR" sz="4000" b="1" dirty="0" smtClean="0">
              <a:solidFill>
                <a:schemeClr val="bg1"/>
              </a:solidFill>
            </a:endParaRP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dubrjema@orange.fr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Jmd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</a:rPr>
              <a:t>Jean-mar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err="1" smtClean="0">
                <a:solidFill>
                  <a:schemeClr val="bg1"/>
                </a:solidFill>
              </a:rPr>
              <a:t>Jimdi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53" y="4175791"/>
            <a:ext cx="3020370" cy="2009919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0562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8935" y="478398"/>
            <a:ext cx="34022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Philippe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JOUNEAU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8, rue des </a:t>
            </a:r>
            <a:r>
              <a:rPr lang="fr-FR" b="1" dirty="0" smtClean="0">
                <a:solidFill>
                  <a:schemeClr val="bg1"/>
                </a:solidFill>
              </a:rPr>
              <a:t>Pommiers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79600 RIPERE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sz="4000" b="1" dirty="0">
                <a:solidFill>
                  <a:schemeClr val="bg1"/>
                </a:solidFill>
              </a:rPr>
              <a:t>06 </a:t>
            </a:r>
            <a:r>
              <a:rPr lang="fr-FR" sz="4000" b="1" dirty="0" smtClean="0">
                <a:solidFill>
                  <a:schemeClr val="bg1"/>
                </a:solidFill>
              </a:rPr>
              <a:t>86 91 16 15</a:t>
            </a:r>
          </a:p>
          <a:p>
            <a:endParaRPr lang="fr-FR" sz="40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  <a:hlinkClick r:id="rId3"/>
              </a:rPr>
              <a:t>pedac.djoun@hotmail.fr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83184" y="309522"/>
            <a:ext cx="3402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chemeClr val="bg1"/>
                </a:solidFill>
              </a:rPr>
              <a:t>Phiip</a:t>
            </a:r>
            <a:endParaRPr lang="fr-FR" sz="4000" b="1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The Boss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92" y="4175791"/>
            <a:ext cx="2679892" cy="2009919"/>
          </a:xfrm>
          <a:prstGeom prst="rect">
            <a:avLst/>
          </a:prstGeom>
        </p:spPr>
      </p:pic>
      <p:pic>
        <p:nvPicPr>
          <p:cNvPr id="7" name="Imag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8" y="5253579"/>
            <a:ext cx="1604421" cy="1604421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1492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519</Words>
  <Application>Microsoft Office PowerPoint</Application>
  <PresentationFormat>Grand écran</PresentationFormat>
  <Paragraphs>323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Freestyle Script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BOURREAU</dc:creator>
  <cp:lastModifiedBy>XAVIER BOURREAU</cp:lastModifiedBy>
  <cp:revision>67</cp:revision>
  <dcterms:created xsi:type="dcterms:W3CDTF">2017-10-23T13:59:40Z</dcterms:created>
  <dcterms:modified xsi:type="dcterms:W3CDTF">2018-02-01T21:39:08Z</dcterms:modified>
</cp:coreProperties>
</file>