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0" r:id="rId2"/>
    <p:sldId id="258" r:id="rId3"/>
    <p:sldId id="262" r:id="rId4"/>
    <p:sldId id="266" r:id="rId5"/>
    <p:sldId id="270" r:id="rId6"/>
    <p:sldId id="272" r:id="rId7"/>
    <p:sldId id="276" r:id="rId8"/>
    <p:sldId id="277" r:id="rId9"/>
    <p:sldId id="387" r:id="rId10"/>
    <p:sldId id="280" r:id="rId11"/>
    <p:sldId id="281" r:id="rId12"/>
    <p:sldId id="257" r:id="rId13"/>
    <p:sldId id="282" r:id="rId14"/>
    <p:sldId id="283" r:id="rId15"/>
    <p:sldId id="284" r:id="rId16"/>
    <p:sldId id="285" r:id="rId17"/>
    <p:sldId id="388" r:id="rId18"/>
    <p:sldId id="286" r:id="rId19"/>
    <p:sldId id="288" r:id="rId20"/>
    <p:sldId id="289" r:id="rId21"/>
    <p:sldId id="261" r:id="rId22"/>
    <p:sldId id="291" r:id="rId23"/>
    <p:sldId id="293" r:id="rId24"/>
    <p:sldId id="294" r:id="rId25"/>
    <p:sldId id="389" r:id="rId26"/>
    <p:sldId id="269" r:id="rId27"/>
    <p:sldId id="259" r:id="rId28"/>
    <p:sldId id="296" r:id="rId29"/>
    <p:sldId id="287" r:id="rId30"/>
    <p:sldId id="299" r:id="rId31"/>
    <p:sldId id="307" r:id="rId32"/>
    <p:sldId id="308" r:id="rId33"/>
    <p:sldId id="302" r:id="rId34"/>
    <p:sldId id="303" r:id="rId35"/>
    <p:sldId id="304" r:id="rId36"/>
    <p:sldId id="305" r:id="rId37"/>
    <p:sldId id="306" r:id="rId38"/>
    <p:sldId id="295" r:id="rId39"/>
    <p:sldId id="312" r:id="rId40"/>
    <p:sldId id="313" r:id="rId41"/>
    <p:sldId id="300" r:id="rId42"/>
    <p:sldId id="314" r:id="rId43"/>
    <p:sldId id="315" r:id="rId44"/>
    <p:sldId id="316" r:id="rId45"/>
    <p:sldId id="317" r:id="rId46"/>
    <p:sldId id="318" r:id="rId47"/>
    <p:sldId id="320" r:id="rId48"/>
    <p:sldId id="301" r:id="rId49"/>
    <p:sldId id="394" r:id="rId50"/>
    <p:sldId id="385" r:id="rId51"/>
    <p:sldId id="395" r:id="rId52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sAMKkOYt+h/qm+PpyIBtQ==" hashData="FUoGJRSkB91SCUuhkSChonv3qg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011-D358-48D0-AB59-B14736C398EE}" type="datetimeFigureOut">
              <a:rPr lang="hu-HU" smtClean="0"/>
              <a:pPr/>
              <a:t>2017.08.13.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2408B-3AAF-467A-A95A-A3195A75976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011-D358-48D0-AB59-B14736C398EE}" type="datetimeFigureOut">
              <a:rPr lang="hu-HU" smtClean="0"/>
              <a:pPr/>
              <a:t>2017.08.13.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2408B-3AAF-467A-A95A-A3195A75976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011-D358-48D0-AB59-B14736C398EE}" type="datetimeFigureOut">
              <a:rPr lang="hu-HU" smtClean="0"/>
              <a:pPr/>
              <a:t>2017.08.13.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2408B-3AAF-467A-A95A-A3195A75976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011-D358-48D0-AB59-B14736C398EE}" type="datetimeFigureOut">
              <a:rPr lang="hu-HU" smtClean="0"/>
              <a:pPr/>
              <a:t>2017.08.13.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2408B-3AAF-467A-A95A-A3195A75976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011-D358-48D0-AB59-B14736C398EE}" type="datetimeFigureOut">
              <a:rPr lang="hu-HU" smtClean="0"/>
              <a:pPr/>
              <a:t>2017.08.13.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2408B-3AAF-467A-A95A-A3195A75976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011-D358-48D0-AB59-B14736C398EE}" type="datetimeFigureOut">
              <a:rPr lang="hu-HU" smtClean="0"/>
              <a:pPr/>
              <a:t>2017.08.13.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2408B-3AAF-467A-A95A-A3195A75976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011-D358-48D0-AB59-B14736C398EE}" type="datetimeFigureOut">
              <a:rPr lang="hu-HU" smtClean="0"/>
              <a:pPr/>
              <a:t>2017.08.13.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2408B-3AAF-467A-A95A-A3195A75976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011-D358-48D0-AB59-B14736C398EE}" type="datetimeFigureOut">
              <a:rPr lang="hu-HU" smtClean="0"/>
              <a:pPr/>
              <a:t>2017.08.13.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2408B-3AAF-467A-A95A-A3195A75976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011-D358-48D0-AB59-B14736C398EE}" type="datetimeFigureOut">
              <a:rPr lang="hu-HU" smtClean="0"/>
              <a:pPr/>
              <a:t>2017.08.13.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2408B-3AAF-467A-A95A-A3195A75976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011-D358-48D0-AB59-B14736C398EE}" type="datetimeFigureOut">
              <a:rPr lang="hu-HU" smtClean="0"/>
              <a:pPr/>
              <a:t>2017.08.13.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2408B-3AAF-467A-A95A-A3195A75976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011-D358-48D0-AB59-B14736C398EE}" type="datetimeFigureOut">
              <a:rPr lang="hu-HU" smtClean="0"/>
              <a:pPr/>
              <a:t>2017.08.13.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2408B-3AAF-467A-A95A-A3195A75976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A1011-D358-48D0-AB59-B14736C398EE}" type="datetimeFigureOut">
              <a:rPr lang="hu-HU" smtClean="0"/>
              <a:pPr/>
              <a:t>2017.08.13.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2408B-3AAF-467A-A95A-A3195A75976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romashki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4541458" y="625252"/>
            <a:ext cx="439254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0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Horses</a:t>
            </a:r>
            <a:r>
              <a:rPr lang="hu-HU" sz="4000" dirty="0">
                <a:ln w="10160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hu-HU" sz="4000" dirty="0" smtClean="0">
                <a:ln w="10160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&amp; </a:t>
            </a:r>
            <a:r>
              <a:rPr lang="hu-HU" sz="40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Humans</a:t>
            </a:r>
            <a:endParaRPr lang="hu-HU" sz="4000" b="0" cap="none" spc="0" dirty="0">
              <a:ln w="10160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8532440" y="5017740"/>
            <a:ext cx="38985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2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1</a:t>
            </a:r>
            <a:endParaRPr lang="hu-HU" sz="3200" b="0" cap="none" spc="0" dirty="0">
              <a:ln w="10160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med" advTm="6000">
    <p:wheel spokes="2"/>
    <p:sndAc>
      <p:stSnd>
        <p:snd r:embed="rId2" name="Kenny G - Ritmo y rom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Horses_Horse_galloping_053620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Horses_On_horseback_053639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ziatka-lico-kon-loshad-leto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ziatka-ulybka-shlyapa-losha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4544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6346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6915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shad-kon-morda-griv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34225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2038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Horses_Horse_back_riding_053641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4533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9198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03743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49872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chik-kon-nastroeni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6784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9310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9512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Horses_Horses_champions_053835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283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6186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72347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chik-loshad-kon-igrush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ziatka-lico-loshad-leto-fon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Horses_Horse_races_053585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82441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774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kon-nastroenie-674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boke-flori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fon-5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poni-let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aziatka-kon-2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briunetka-naezdnitsa-maika-dzhinsy-sapogi-loshad-s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briunetka-vsadnitsa-naezdnitsa-maika-dzhinsy-sidi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bryunetka-krasivaya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7304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let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leto-261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kon-prirod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leto-maki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leto-nastroeni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nastroeni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nastroenie-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nastroenie-20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nastroenie-337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poni-fon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lhouette_evening_equestrian_horse_decline_4645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Cat_and_horse_095666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45447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grayscl/>
            <a:lum bright="100000" contrast="100000"/>
          </a:blip>
          <a:stretch>
            <a:fillRect/>
          </a:stretch>
        </p:blipFill>
        <p:spPr>
          <a:xfrm>
            <a:off x="4057888" y="625256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214513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http://judy-faunaflora.blogspot.com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wheel spokes="2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10</Words>
  <Application>Microsoft Office PowerPoint</Application>
  <PresentationFormat>Diavetítés a képernyőre (16:10 oldalarány)</PresentationFormat>
  <Paragraphs>4</Paragraphs>
  <Slides>51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51</vt:i4>
      </vt:variant>
    </vt:vector>
  </HeadingPairs>
  <TitlesOfParts>
    <vt:vector size="5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21</cp:revision>
  <dcterms:created xsi:type="dcterms:W3CDTF">2017-07-29T03:23:04Z</dcterms:created>
  <dcterms:modified xsi:type="dcterms:W3CDTF">2017-08-13T03:03:02Z</dcterms:modified>
</cp:coreProperties>
</file>