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1" r:id="rId1"/>
    <p:sldMasterId id="2147483883" r:id="rId2"/>
  </p:sldMasterIdLst>
  <p:notesMasterIdLst>
    <p:notesMasterId r:id="rId43"/>
  </p:notesMasterIdLst>
  <p:sldIdLst>
    <p:sldId id="381" r:id="rId3"/>
    <p:sldId id="395" r:id="rId4"/>
    <p:sldId id="441" r:id="rId5"/>
    <p:sldId id="393" r:id="rId6"/>
    <p:sldId id="442" r:id="rId7"/>
    <p:sldId id="434" r:id="rId8"/>
    <p:sldId id="443" r:id="rId9"/>
    <p:sldId id="400" r:id="rId10"/>
    <p:sldId id="444" r:id="rId11"/>
    <p:sldId id="451" r:id="rId12"/>
    <p:sldId id="445" r:id="rId13"/>
    <p:sldId id="410" r:id="rId14"/>
    <p:sldId id="446" r:id="rId15"/>
    <p:sldId id="416" r:id="rId16"/>
    <p:sldId id="447" r:id="rId17"/>
    <p:sldId id="407" r:id="rId18"/>
    <p:sldId id="448" r:id="rId19"/>
    <p:sldId id="404" r:id="rId20"/>
    <p:sldId id="449" r:id="rId21"/>
    <p:sldId id="429" r:id="rId22"/>
    <p:sldId id="450" r:id="rId23"/>
    <p:sldId id="421" r:id="rId24"/>
    <p:sldId id="452" r:id="rId25"/>
    <p:sldId id="402" r:id="rId26"/>
    <p:sldId id="436" r:id="rId27"/>
    <p:sldId id="438" r:id="rId28"/>
    <p:sldId id="430" r:id="rId29"/>
    <p:sldId id="431" r:id="rId30"/>
    <p:sldId id="432" r:id="rId31"/>
    <p:sldId id="440" r:id="rId32"/>
    <p:sldId id="433" r:id="rId33"/>
    <p:sldId id="418" r:id="rId34"/>
    <p:sldId id="423" r:id="rId35"/>
    <p:sldId id="424" r:id="rId36"/>
    <p:sldId id="419" r:id="rId37"/>
    <p:sldId id="414" r:id="rId38"/>
    <p:sldId id="403" r:id="rId39"/>
    <p:sldId id="417" r:id="rId40"/>
    <p:sldId id="397" r:id="rId41"/>
    <p:sldId id="380" r:id="rId42"/>
  </p:sldIdLst>
  <p:sldSz cx="4679950" cy="3509963"/>
  <p:notesSz cx="9144000" cy="6858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sz="1000" kern="1200">
        <a:solidFill>
          <a:schemeClr val="tx1"/>
        </a:solidFill>
        <a:latin typeface="Arial" charset="0"/>
        <a:ea typeface="+mn-ea"/>
        <a:cs typeface="+mn-cs"/>
      </a:defRPr>
    </a:lvl1pPr>
    <a:lvl2pPr marL="344488" indent="7938" algn="l" rtl="0" fontAlgn="base">
      <a:spcBef>
        <a:spcPct val="0"/>
      </a:spcBef>
      <a:spcAft>
        <a:spcPct val="0"/>
      </a:spcAft>
      <a:defRPr sz="1000" kern="1200">
        <a:solidFill>
          <a:schemeClr val="tx1"/>
        </a:solidFill>
        <a:latin typeface="Arial" charset="0"/>
        <a:ea typeface="+mn-ea"/>
        <a:cs typeface="+mn-cs"/>
      </a:defRPr>
    </a:lvl2pPr>
    <a:lvl3pPr marL="695325" indent="14288" algn="l" rtl="0" fontAlgn="base">
      <a:spcBef>
        <a:spcPct val="0"/>
      </a:spcBef>
      <a:spcAft>
        <a:spcPct val="0"/>
      </a:spcAft>
      <a:defRPr sz="1000" kern="1200">
        <a:solidFill>
          <a:schemeClr val="tx1"/>
        </a:solidFill>
        <a:latin typeface="Arial" charset="0"/>
        <a:ea typeface="+mn-ea"/>
        <a:cs typeface="+mn-cs"/>
      </a:defRPr>
    </a:lvl3pPr>
    <a:lvl4pPr marL="1044575" indent="22225" algn="l" rtl="0" fontAlgn="base">
      <a:spcBef>
        <a:spcPct val="0"/>
      </a:spcBef>
      <a:spcAft>
        <a:spcPct val="0"/>
      </a:spcAft>
      <a:defRPr sz="1000" kern="1200">
        <a:solidFill>
          <a:schemeClr val="tx1"/>
        </a:solidFill>
        <a:latin typeface="Arial" charset="0"/>
        <a:ea typeface="+mn-ea"/>
        <a:cs typeface="+mn-cs"/>
      </a:defRPr>
    </a:lvl4pPr>
    <a:lvl5pPr marL="1393825" indent="28575" algn="l" rtl="0" fontAlgn="base">
      <a:spcBef>
        <a:spcPct val="0"/>
      </a:spcBef>
      <a:spcAft>
        <a:spcPct val="0"/>
      </a:spcAft>
      <a:defRPr sz="10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0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10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10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1000"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/xR8OtENeGC4sRQGEkLtsQ==" hashData="9hZDCUQPZftQphcdr3/eJlxqBV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FFFFF"/>
    <a:srgbClr val="000000"/>
    <a:srgbClr val="990099"/>
    <a:srgbClr val="090240"/>
    <a:srgbClr val="12037D"/>
    <a:srgbClr val="FF9900"/>
    <a:srgbClr val="660033"/>
    <a:srgbClr val="66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51" autoAdjust="0"/>
  </p:normalViewPr>
  <p:slideViewPr>
    <p:cSldViewPr>
      <p:cViewPr>
        <p:scale>
          <a:sx n="130" d="100"/>
          <a:sy n="130" d="100"/>
        </p:scale>
        <p:origin x="-586" y="-566"/>
      </p:cViewPr>
      <p:guideLst>
        <p:guide orient="horz" pos="1106"/>
        <p:guide pos="1474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9C0CA45A-5062-4737-9A65-2CAD5A3E5761}" type="datetimeFigureOut">
              <a:rPr lang="fr-FR"/>
              <a:pPr>
                <a:defRPr/>
              </a:pPr>
              <a:t>23/03/2018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46EBFE7D-E6DE-4833-BDC2-7BCF6D81F48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1pPr>
    <a:lvl2pPr marL="344488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2pPr>
    <a:lvl3pPr marL="695325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3pPr>
    <a:lvl4pPr marL="1044575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4pPr>
    <a:lvl5pPr marL="1393825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5pPr>
    <a:lvl6pPr marL="1746831" algn="l" defTabSz="69873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6pPr>
    <a:lvl7pPr marL="2096198" algn="l" defTabSz="69873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7pPr>
    <a:lvl8pPr marL="2445564" algn="l" defTabSz="69873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8pPr>
    <a:lvl9pPr marL="2794930" algn="l" defTabSz="69873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350756" y="1090493"/>
            <a:ext cx="3978443" cy="751874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701510" y="1989829"/>
            <a:ext cx="3276936" cy="895697"/>
          </a:xfrm>
        </p:spPr>
        <p:txBody>
          <a:bodyPr/>
          <a:lstStyle>
            <a:lvl1pPr marL="0" indent="0" algn="ctr">
              <a:buNone/>
              <a:defRPr/>
            </a:lvl1pPr>
            <a:lvl2pPr marL="349416" indent="0" algn="ctr">
              <a:buNone/>
              <a:defRPr/>
            </a:lvl2pPr>
            <a:lvl3pPr marL="698832" indent="0" algn="ctr">
              <a:buNone/>
              <a:defRPr/>
            </a:lvl3pPr>
            <a:lvl4pPr marL="1048248" indent="0" algn="ctr">
              <a:buNone/>
              <a:defRPr/>
            </a:lvl4pPr>
            <a:lvl5pPr marL="1397664" indent="0" algn="ctr">
              <a:buNone/>
              <a:defRPr/>
            </a:lvl5pPr>
            <a:lvl6pPr marL="1747080" indent="0" algn="ctr">
              <a:buNone/>
              <a:defRPr/>
            </a:lvl6pPr>
            <a:lvl7pPr marL="2096497" indent="0" algn="ctr">
              <a:buNone/>
              <a:defRPr/>
            </a:lvl7pPr>
            <a:lvl8pPr marL="2445913" indent="0" algn="ctr">
              <a:buNone/>
              <a:defRPr/>
            </a:lvl8pPr>
            <a:lvl9pPr marL="2795328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AB362F-4F0B-4441-B020-53BDF4813804}" type="datetime1">
              <a:rPr lang="it-IT"/>
              <a:pPr>
                <a:defRPr/>
              </a:pPr>
              <a:t>23/03/2018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079F47-C107-4A21-843F-5A4BC0AFBD1E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5D03E5-3C83-4B80-B14C-55978CD3F551}" type="datetime1">
              <a:rPr lang="it-IT"/>
              <a:pPr>
                <a:defRPr/>
              </a:pPr>
              <a:t>23/03/2018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EEF86A-FC4D-4C69-A19C-01BAF1146EE3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70174" y="2255626"/>
            <a:ext cx="3977229" cy="697259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70174" y="1487370"/>
            <a:ext cx="3977229" cy="768259"/>
          </a:xfrm>
        </p:spPr>
        <p:txBody>
          <a:bodyPr anchor="b"/>
          <a:lstStyle>
            <a:lvl1pPr marL="0" indent="0">
              <a:buNone/>
              <a:defRPr sz="1500"/>
            </a:lvl1pPr>
            <a:lvl2pPr marL="349416" indent="0">
              <a:buNone/>
              <a:defRPr sz="1400"/>
            </a:lvl2pPr>
            <a:lvl3pPr marL="698832" indent="0">
              <a:buNone/>
              <a:defRPr sz="1300"/>
            </a:lvl3pPr>
            <a:lvl4pPr marL="1048248" indent="0">
              <a:buNone/>
              <a:defRPr sz="1100"/>
            </a:lvl4pPr>
            <a:lvl5pPr marL="1397664" indent="0">
              <a:buNone/>
              <a:defRPr sz="1100"/>
            </a:lvl5pPr>
            <a:lvl6pPr marL="1747080" indent="0">
              <a:buNone/>
              <a:defRPr sz="1100"/>
            </a:lvl6pPr>
            <a:lvl7pPr marL="2096497" indent="0">
              <a:buNone/>
              <a:defRPr sz="1100"/>
            </a:lvl7pPr>
            <a:lvl8pPr marL="2445913" indent="0">
              <a:buNone/>
              <a:defRPr sz="1100"/>
            </a:lvl8pPr>
            <a:lvl9pPr marL="279532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CF9595-A959-471D-A7D8-1664EF25D9E4}" type="datetime1">
              <a:rPr lang="it-IT"/>
              <a:pPr>
                <a:defRPr/>
              </a:pPr>
              <a:t>23/03/2018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7FB8FF-14BF-4AD8-801D-C56958EF37C8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234241" y="819235"/>
            <a:ext cx="2047478" cy="2315702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5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398234" y="819235"/>
            <a:ext cx="2047478" cy="2315702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5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198845-00EF-443F-8539-CF05F0470406}" type="datetime1">
              <a:rPr lang="it-IT"/>
              <a:pPr>
                <a:defRPr/>
              </a:pPr>
              <a:t>23/03/2018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9C5883-3E66-430E-8A33-B18D4B9A995B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34243" y="786468"/>
            <a:ext cx="2068111" cy="32587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9416" indent="0">
              <a:buNone/>
              <a:defRPr sz="1500" b="1"/>
            </a:lvl2pPr>
            <a:lvl3pPr marL="698832" indent="0">
              <a:buNone/>
              <a:defRPr sz="1400" b="1"/>
            </a:lvl3pPr>
            <a:lvl4pPr marL="1048248" indent="0">
              <a:buNone/>
              <a:defRPr sz="1300" b="1"/>
            </a:lvl4pPr>
            <a:lvl5pPr marL="1397664" indent="0">
              <a:buNone/>
              <a:defRPr sz="1300" b="1"/>
            </a:lvl5pPr>
            <a:lvl6pPr marL="1747080" indent="0">
              <a:buNone/>
              <a:defRPr sz="1300" b="1"/>
            </a:lvl6pPr>
            <a:lvl7pPr marL="2096497" indent="0">
              <a:buNone/>
              <a:defRPr sz="1300" b="1"/>
            </a:lvl7pPr>
            <a:lvl8pPr marL="2445913" indent="0">
              <a:buNone/>
              <a:defRPr sz="1300" b="1"/>
            </a:lvl8pPr>
            <a:lvl9pPr marL="2795328" indent="0">
              <a:buNone/>
              <a:defRPr sz="13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34243" y="1112339"/>
            <a:ext cx="2068111" cy="2022597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2377603" y="786468"/>
            <a:ext cx="2068111" cy="32587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9416" indent="0">
              <a:buNone/>
              <a:defRPr sz="1500" b="1"/>
            </a:lvl2pPr>
            <a:lvl3pPr marL="698832" indent="0">
              <a:buNone/>
              <a:defRPr sz="1400" b="1"/>
            </a:lvl3pPr>
            <a:lvl4pPr marL="1048248" indent="0">
              <a:buNone/>
              <a:defRPr sz="1300" b="1"/>
            </a:lvl4pPr>
            <a:lvl5pPr marL="1397664" indent="0">
              <a:buNone/>
              <a:defRPr sz="1300" b="1"/>
            </a:lvl5pPr>
            <a:lvl6pPr marL="1747080" indent="0">
              <a:buNone/>
              <a:defRPr sz="1300" b="1"/>
            </a:lvl6pPr>
            <a:lvl7pPr marL="2096497" indent="0">
              <a:buNone/>
              <a:defRPr sz="1300" b="1"/>
            </a:lvl7pPr>
            <a:lvl8pPr marL="2445913" indent="0">
              <a:buNone/>
              <a:defRPr sz="1300" b="1"/>
            </a:lvl8pPr>
            <a:lvl9pPr marL="2795328" indent="0">
              <a:buNone/>
              <a:defRPr sz="13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2377603" y="1112339"/>
            <a:ext cx="2068111" cy="2022597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3650E8-218D-4AF2-8AC6-3F3A8AB4C010}" type="datetime1">
              <a:rPr lang="it-IT"/>
              <a:pPr>
                <a:defRPr/>
              </a:pPr>
              <a:t>23/03/2018</a:t>
            </a:fld>
            <a:endParaRPr lang="it-IT"/>
          </a:p>
        </p:txBody>
      </p:sp>
      <p:sp>
        <p:nvSpPr>
          <p:cNvPr id="8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7DCA31-0B92-4A41-9024-A6B20CE14B00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75074D-C9FD-4640-AA7D-D2ABF9AFFEAA}" type="datetime1">
              <a:rPr lang="it-IT"/>
              <a:pPr>
                <a:defRPr/>
              </a:pPr>
              <a:t>23/03/2018</a:t>
            </a:fld>
            <a:endParaRPr lang="it-IT"/>
          </a:p>
        </p:txBody>
      </p:sp>
      <p:sp>
        <p:nvSpPr>
          <p:cNvPr id="4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89DAA1-1A93-4417-B3AF-98E323FBB3ED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C54857-9FAC-4FBF-AD92-C0632F596808}" type="datetime1">
              <a:rPr lang="it-IT"/>
              <a:pPr>
                <a:defRPr/>
              </a:pPr>
              <a:t>23/03/2018</a:t>
            </a:fld>
            <a:endParaRPr lang="it-IT"/>
          </a:p>
        </p:txBody>
      </p:sp>
      <p:sp>
        <p:nvSpPr>
          <p:cNvPr id="3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6BF648-3F9F-4091-ABE7-710FE392CDE9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4243" y="140183"/>
            <a:ext cx="1538946" cy="59349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830232" y="140182"/>
            <a:ext cx="2615480" cy="2994755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4243" y="733671"/>
            <a:ext cx="1538946" cy="2401266"/>
          </a:xfrm>
        </p:spPr>
        <p:txBody>
          <a:bodyPr/>
          <a:lstStyle>
            <a:lvl1pPr marL="0" indent="0">
              <a:buNone/>
              <a:defRPr sz="1100"/>
            </a:lvl1pPr>
            <a:lvl2pPr marL="349416" indent="0">
              <a:buNone/>
              <a:defRPr sz="1000"/>
            </a:lvl2pPr>
            <a:lvl3pPr marL="698832" indent="0">
              <a:buNone/>
              <a:defRPr sz="800"/>
            </a:lvl3pPr>
            <a:lvl4pPr marL="1048248" indent="0">
              <a:buNone/>
              <a:defRPr sz="600"/>
            </a:lvl4pPr>
            <a:lvl5pPr marL="1397664" indent="0">
              <a:buNone/>
              <a:defRPr sz="600"/>
            </a:lvl5pPr>
            <a:lvl6pPr marL="1747080" indent="0">
              <a:buNone/>
              <a:defRPr sz="600"/>
            </a:lvl6pPr>
            <a:lvl7pPr marL="2096497" indent="0">
              <a:buNone/>
              <a:defRPr sz="600"/>
            </a:lvl7pPr>
            <a:lvl8pPr marL="2445913" indent="0">
              <a:buNone/>
              <a:defRPr sz="600"/>
            </a:lvl8pPr>
            <a:lvl9pPr marL="2795328" indent="0">
              <a:buNone/>
              <a:defRPr sz="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1F6F49-2855-4B3E-AF54-EA8E726DF907}" type="datetime1">
              <a:rPr lang="it-IT"/>
              <a:pPr>
                <a:defRPr/>
              </a:pPr>
              <a:t>23/03/2018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6A38E7-3AD8-4D60-8A19-F191CBFE1DA2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17545" y="2457704"/>
            <a:ext cx="2807242" cy="289463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917545" y="313131"/>
            <a:ext cx="2807242" cy="2106342"/>
          </a:xfrm>
        </p:spPr>
        <p:txBody>
          <a:bodyPr/>
          <a:lstStyle>
            <a:lvl1pPr marL="0" indent="0">
              <a:buNone/>
              <a:defRPr sz="2400"/>
            </a:lvl1pPr>
            <a:lvl2pPr marL="349416" indent="0">
              <a:buNone/>
              <a:defRPr sz="2200"/>
            </a:lvl2pPr>
            <a:lvl3pPr marL="698832" indent="0">
              <a:buNone/>
              <a:defRPr sz="1800"/>
            </a:lvl3pPr>
            <a:lvl4pPr marL="1048248" indent="0">
              <a:buNone/>
              <a:defRPr sz="1500"/>
            </a:lvl4pPr>
            <a:lvl5pPr marL="1397664" indent="0">
              <a:buNone/>
              <a:defRPr sz="1500"/>
            </a:lvl5pPr>
            <a:lvl6pPr marL="1747080" indent="0">
              <a:buNone/>
              <a:defRPr sz="1500"/>
            </a:lvl6pPr>
            <a:lvl7pPr marL="2096497" indent="0">
              <a:buNone/>
              <a:defRPr sz="1500"/>
            </a:lvl7pPr>
            <a:lvl8pPr marL="2445913" indent="0">
              <a:buNone/>
              <a:defRPr sz="1500"/>
            </a:lvl8pPr>
            <a:lvl9pPr marL="2795328" indent="0">
              <a:buNone/>
              <a:defRPr sz="15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917545" y="2747167"/>
            <a:ext cx="2807242" cy="411439"/>
          </a:xfrm>
        </p:spPr>
        <p:txBody>
          <a:bodyPr/>
          <a:lstStyle>
            <a:lvl1pPr marL="0" indent="0">
              <a:buNone/>
              <a:defRPr sz="1100"/>
            </a:lvl1pPr>
            <a:lvl2pPr marL="349416" indent="0">
              <a:buNone/>
              <a:defRPr sz="1000"/>
            </a:lvl2pPr>
            <a:lvl3pPr marL="698832" indent="0">
              <a:buNone/>
              <a:defRPr sz="800"/>
            </a:lvl3pPr>
            <a:lvl4pPr marL="1048248" indent="0">
              <a:buNone/>
              <a:defRPr sz="600"/>
            </a:lvl4pPr>
            <a:lvl5pPr marL="1397664" indent="0">
              <a:buNone/>
              <a:defRPr sz="600"/>
            </a:lvl5pPr>
            <a:lvl6pPr marL="1747080" indent="0">
              <a:buNone/>
              <a:defRPr sz="600"/>
            </a:lvl6pPr>
            <a:lvl7pPr marL="2096497" indent="0">
              <a:buNone/>
              <a:defRPr sz="600"/>
            </a:lvl7pPr>
            <a:lvl8pPr marL="2445913" indent="0">
              <a:buNone/>
              <a:defRPr sz="600"/>
            </a:lvl8pPr>
            <a:lvl9pPr marL="2795328" indent="0">
              <a:buNone/>
              <a:defRPr sz="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CF2262-1709-41F8-8843-25FE1FB3C6D2}" type="datetime1">
              <a:rPr lang="it-IT"/>
              <a:pPr>
                <a:defRPr/>
              </a:pPr>
              <a:t>23/03/2018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F21403-D3A6-4472-9D68-2EB96BA97B22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393F34-83E0-4EBB-95D4-32851D22B44F}" type="datetime1">
              <a:rPr lang="it-IT"/>
              <a:pPr>
                <a:defRPr/>
              </a:pPr>
              <a:t>23/03/2018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D08B0B-BDFC-484A-891B-2FE526474E44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3393450" y="140182"/>
            <a:ext cx="1052261" cy="299475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234242" y="140182"/>
            <a:ext cx="3042696" cy="299475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C8F1B5-5819-4FBF-B8F3-FB7FE91D6081}" type="datetime1">
              <a:rPr lang="it-IT"/>
              <a:pPr>
                <a:defRPr/>
              </a:pPr>
              <a:t>23/03/2018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87B5B2-F0E4-4620-BB0E-B29F28C776B2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223391" y="524313"/>
            <a:ext cx="5417867" cy="1572929"/>
          </a:xfrm>
        </p:spPr>
        <p:txBody>
          <a:bodyPr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37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223391" y="2156921"/>
            <a:ext cx="5417867" cy="1298485"/>
          </a:xfrm>
        </p:spPr>
        <p:txBody>
          <a:bodyPr/>
          <a:lstStyle>
            <a:lvl1pPr marL="55899" indent="0" algn="l">
              <a:buNone/>
              <a:defRPr sz="1500">
                <a:solidFill>
                  <a:schemeClr val="tx1"/>
                </a:solidFill>
              </a:defRPr>
            </a:lvl1pPr>
            <a:lvl2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06EA56-9ED2-45C8-A57C-6F74EA60010A}" type="datetime1">
              <a:rPr lang="fr-FR"/>
              <a:pPr>
                <a:defRPr/>
              </a:pPr>
              <a:t>23/03/2018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C694C8-7F9C-4849-9E2C-8AF45549129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Click="0" advTm="5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egnaposto titolo 1"/>
          <p:cNvSpPr>
            <a:spLocks noGrp="1"/>
          </p:cNvSpPr>
          <p:nvPr>
            <p:ph type="title"/>
          </p:nvPr>
        </p:nvSpPr>
        <p:spPr bwMode="auto">
          <a:xfrm>
            <a:off x="233363" y="139700"/>
            <a:ext cx="4213225" cy="58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4906" tIns="22454" rIns="44906" bIns="22454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Segnaposto testo 2"/>
          <p:cNvSpPr>
            <a:spLocks noGrp="1"/>
          </p:cNvSpPr>
          <p:nvPr>
            <p:ph type="body" idx="1"/>
          </p:nvPr>
        </p:nvSpPr>
        <p:spPr bwMode="auto">
          <a:xfrm>
            <a:off x="233363" y="819150"/>
            <a:ext cx="4213225" cy="231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4906" tIns="22454" rIns="44906" bIns="2245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 bwMode="auto">
          <a:xfrm>
            <a:off x="233363" y="3252788"/>
            <a:ext cx="1093787" cy="18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4906" tIns="22454" rIns="44906" bIns="22454" numCol="1" anchor="ctr" anchorCtr="0" compatLnSpc="1">
            <a:prstTxWarp prst="textNoShape">
              <a:avLst/>
            </a:prstTxWarp>
          </a:bodyPr>
          <a:lstStyle>
            <a:lvl1pPr>
              <a:defRPr sz="6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26483B1A-2D8A-4D91-8245-77C9D01D4BB0}" type="datetime1">
              <a:rPr lang="it-IT"/>
              <a:pPr>
                <a:defRPr/>
              </a:pPr>
              <a:t>23/03/2018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 bwMode="auto">
          <a:xfrm>
            <a:off x="1598613" y="3252788"/>
            <a:ext cx="1482725" cy="18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4906" tIns="22454" rIns="44906" bIns="22454" numCol="1" anchor="ctr" anchorCtr="0" compatLnSpc="1">
            <a:prstTxWarp prst="textNoShape">
              <a:avLst/>
            </a:prstTxWarp>
          </a:bodyPr>
          <a:lstStyle>
            <a:lvl1pPr algn="ctr">
              <a:defRPr sz="6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 bwMode="auto">
          <a:xfrm>
            <a:off x="3352800" y="3252788"/>
            <a:ext cx="1093788" cy="18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4906" tIns="22454" rIns="44906" bIns="22454" numCol="1" anchor="ctr" anchorCtr="0" compatLnSpc="1">
            <a:prstTxWarp prst="textNoShape">
              <a:avLst/>
            </a:prstTxWarp>
          </a:bodyPr>
          <a:lstStyle>
            <a:lvl1pPr algn="r">
              <a:defRPr sz="6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19824C58-6D69-4B43-9B3E-B90B0E9BDA95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28" r:id="rId1"/>
    <p:sldLayoutId id="2147484329" r:id="rId2"/>
    <p:sldLayoutId id="2147484330" r:id="rId3"/>
    <p:sldLayoutId id="2147484331" r:id="rId4"/>
    <p:sldLayoutId id="2147484332" r:id="rId5"/>
    <p:sldLayoutId id="2147484333" r:id="rId6"/>
    <p:sldLayoutId id="2147484334" r:id="rId7"/>
    <p:sldLayoutId id="2147484335" r:id="rId8"/>
    <p:sldLayoutId id="2147484336" r:id="rId9"/>
    <p:sldLayoutId id="2147484337" r:id="rId10"/>
    <p:sldLayoutId id="2147484338" r:id="rId11"/>
  </p:sldLayoutIdLst>
  <p:transition spd="slow" advClick="0" advTm="5000">
    <p:fade/>
  </p:transition>
  <p:txStyles>
    <p:titleStyle>
      <a:lvl1pPr algn="ctr" defTabSz="446088" rtl="0" eaLnBrk="0" fontAlgn="base" hangingPunct="0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46088" rtl="0" eaLnBrk="0" fontAlgn="base" hangingPunct="0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Calibri" pitchFamily="34" charset="0"/>
        </a:defRPr>
      </a:lvl2pPr>
      <a:lvl3pPr algn="ctr" defTabSz="446088" rtl="0" eaLnBrk="0" fontAlgn="base" hangingPunct="0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Calibri" pitchFamily="34" charset="0"/>
        </a:defRPr>
      </a:lvl3pPr>
      <a:lvl4pPr algn="ctr" defTabSz="446088" rtl="0" eaLnBrk="0" fontAlgn="base" hangingPunct="0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Calibri" pitchFamily="34" charset="0"/>
        </a:defRPr>
      </a:lvl4pPr>
      <a:lvl5pPr algn="ctr" defTabSz="446088" rtl="0" eaLnBrk="0" fontAlgn="base" hangingPunct="0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Calibri" pitchFamily="34" charset="0"/>
        </a:defRPr>
      </a:lvl5pPr>
      <a:lvl6pPr marL="349416" algn="ctr" defTabSz="448903" rtl="0" fontAlgn="base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Calibri" pitchFamily="34" charset="0"/>
        </a:defRPr>
      </a:lvl6pPr>
      <a:lvl7pPr marL="698832" algn="ctr" defTabSz="448903" rtl="0" fontAlgn="base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Calibri" pitchFamily="34" charset="0"/>
        </a:defRPr>
      </a:lvl7pPr>
      <a:lvl8pPr marL="1048248" algn="ctr" defTabSz="448903" rtl="0" fontAlgn="base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Calibri" pitchFamily="34" charset="0"/>
        </a:defRPr>
      </a:lvl8pPr>
      <a:lvl9pPr marL="1397664" algn="ctr" defTabSz="448903" rtl="0" fontAlgn="base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Calibri" pitchFamily="34" charset="0"/>
        </a:defRPr>
      </a:lvl9pPr>
    </p:titleStyle>
    <p:bodyStyle>
      <a:lvl1pPr marL="166688" indent="-166688" algn="l" defTabSz="446088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361950" indent="-138113" algn="l" defTabSz="446088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>
          <a:solidFill>
            <a:schemeClr val="tx1"/>
          </a:solidFill>
          <a:latin typeface="+mn-lt"/>
        </a:defRPr>
      </a:lvl2pPr>
      <a:lvl3pPr marL="560388" indent="-109538" algn="l" defTabSz="446088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100">
          <a:solidFill>
            <a:schemeClr val="tx1"/>
          </a:solidFill>
          <a:latin typeface="+mn-lt"/>
        </a:defRPr>
      </a:lvl3pPr>
      <a:lvl4pPr marL="782638" indent="-109538" algn="l" defTabSz="446088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000">
          <a:solidFill>
            <a:schemeClr val="tx1"/>
          </a:solidFill>
          <a:latin typeface="+mn-lt"/>
        </a:defRPr>
      </a:lvl4pPr>
      <a:lvl5pPr marL="1008063" indent="-109538" algn="l" defTabSz="446088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000">
          <a:solidFill>
            <a:schemeClr val="tx1"/>
          </a:solidFill>
          <a:latin typeface="+mn-lt"/>
        </a:defRPr>
      </a:lvl5pPr>
      <a:lvl6pPr marL="1360054" indent="-112833" algn="l" defTabSz="448903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1000">
          <a:solidFill>
            <a:schemeClr val="tx1"/>
          </a:solidFill>
          <a:latin typeface="+mn-lt"/>
        </a:defRPr>
      </a:lvl6pPr>
      <a:lvl7pPr marL="1709470" indent="-112833" algn="l" defTabSz="448903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1000">
          <a:solidFill>
            <a:schemeClr val="tx1"/>
          </a:solidFill>
          <a:latin typeface="+mn-lt"/>
        </a:defRPr>
      </a:lvl7pPr>
      <a:lvl8pPr marL="2058886" indent="-112833" algn="l" defTabSz="448903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1000">
          <a:solidFill>
            <a:schemeClr val="tx1"/>
          </a:solidFill>
          <a:latin typeface="+mn-lt"/>
        </a:defRPr>
      </a:lvl8pPr>
      <a:lvl9pPr marL="2408302" indent="-112833" algn="l" defTabSz="448903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1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6988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9416" algn="l" defTabSz="6988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98832" algn="l" defTabSz="6988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48248" algn="l" defTabSz="6988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97664" algn="l" defTabSz="6988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47080" algn="l" defTabSz="6988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96497" algn="l" defTabSz="6988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45913" algn="l" defTabSz="6988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95328" algn="l" defTabSz="6988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 bwMode="auto">
          <a:xfrm>
            <a:off x="233363" y="139700"/>
            <a:ext cx="4213225" cy="58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4900" tIns="22449" rIns="44900" bIns="2244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en-US" smtClean="0"/>
          </a:p>
        </p:txBody>
      </p:sp>
      <p:sp>
        <p:nvSpPr>
          <p:cNvPr id="2051" name="Espace réservé du texte 12"/>
          <p:cNvSpPr>
            <a:spLocks noGrp="1"/>
          </p:cNvSpPr>
          <p:nvPr>
            <p:ph type="body" idx="1"/>
          </p:nvPr>
        </p:nvSpPr>
        <p:spPr bwMode="auto">
          <a:xfrm>
            <a:off x="233363" y="819150"/>
            <a:ext cx="4213225" cy="240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4900" tIns="22449" rIns="44900" bIns="2244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smtClean="0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2"/>
          </p:nvPr>
        </p:nvSpPr>
        <p:spPr bwMode="auto">
          <a:xfrm>
            <a:off x="233363" y="3282950"/>
            <a:ext cx="1093787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4900" tIns="22449" rIns="44900" bIns="22449" numCol="1" anchor="b" anchorCtr="0" compatLnSpc="1">
            <a:prstTxWarp prst="textNoShape">
              <a:avLst/>
            </a:prstTxWarp>
          </a:bodyPr>
          <a:lstStyle>
            <a:lvl1pPr>
              <a:defRPr sz="600">
                <a:solidFill>
                  <a:srgbClr val="BCBCBC"/>
                </a:solidFill>
                <a:latin typeface="Gill Sans MT" pitchFamily="34" charset="0"/>
              </a:defRPr>
            </a:lvl1pPr>
          </a:lstStyle>
          <a:p>
            <a:pPr>
              <a:defRPr/>
            </a:pPr>
            <a:fld id="{AE12B3F7-D8E4-440E-93C2-6B6146DC43B5}" type="datetime1">
              <a:rPr lang="fr-FR"/>
              <a:pPr>
                <a:defRPr/>
              </a:pPr>
              <a:t>23/03/2018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3"/>
          </p:nvPr>
        </p:nvSpPr>
        <p:spPr bwMode="auto">
          <a:xfrm>
            <a:off x="1598613" y="3282950"/>
            <a:ext cx="1482725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4900" tIns="22449" rIns="44900" bIns="22449" numCol="1" anchor="b" anchorCtr="0" compatLnSpc="1">
            <a:prstTxWarp prst="textNoShape">
              <a:avLst/>
            </a:prstTxWarp>
          </a:bodyPr>
          <a:lstStyle>
            <a:lvl1pPr algn="ctr">
              <a:defRPr sz="600">
                <a:solidFill>
                  <a:srgbClr val="BCBCBC"/>
                </a:solidFill>
                <a:latin typeface="Gill Sans MT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4"/>
          </p:nvPr>
        </p:nvSpPr>
        <p:spPr bwMode="auto">
          <a:xfrm>
            <a:off x="4054475" y="3282950"/>
            <a:ext cx="392113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22449" rIns="0" bIns="22449" numCol="1" anchor="b" anchorCtr="0" compatLnSpc="1">
            <a:prstTxWarp prst="textNoShape">
              <a:avLst/>
            </a:prstTxWarp>
          </a:bodyPr>
          <a:lstStyle>
            <a:lvl1pPr algn="r">
              <a:defRPr sz="600">
                <a:solidFill>
                  <a:srgbClr val="BCBCBC"/>
                </a:solidFill>
                <a:latin typeface="Gill Sans MT" pitchFamily="34" charset="0"/>
              </a:defRPr>
            </a:lvl1pPr>
          </a:lstStyle>
          <a:p>
            <a:pPr>
              <a:defRPr/>
            </a:pPr>
            <a:fld id="{1FD8D1A3-6D6B-4AD4-9A7C-48513DC52CA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339" r:id="rId1"/>
  </p:sldLayoutIdLst>
  <p:transition spd="slow" advClick="0" advTm="5000">
    <p:fade/>
  </p:transition>
  <p:hf hdr="0" ftr="0" dt="0"/>
  <p:txStyles>
    <p:titleStyle>
      <a:lvl1pPr algn="ctr" defTabSz="446088" rtl="0" eaLnBrk="0" fontAlgn="base" hangingPunct="0">
        <a:spcBef>
          <a:spcPct val="0"/>
        </a:spcBef>
        <a:spcAft>
          <a:spcPct val="0"/>
        </a:spcAft>
        <a:defRPr b="1" kern="120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Arial" charset="0"/>
          <a:ea typeface="+mj-ea"/>
          <a:cs typeface="+mj-cs"/>
        </a:defRPr>
      </a:lvl1pPr>
      <a:lvl2pPr algn="ctr" defTabSz="446088" rtl="0" eaLnBrk="0" fontAlgn="base" hangingPunct="0">
        <a:spcBef>
          <a:spcPct val="0"/>
        </a:spcBef>
        <a:spcAft>
          <a:spcPct val="0"/>
        </a:spcAft>
        <a:defRPr b="1">
          <a:solidFill>
            <a:schemeClr val="tx1"/>
          </a:solidFill>
          <a:latin typeface="Arial" charset="0"/>
        </a:defRPr>
      </a:lvl2pPr>
      <a:lvl3pPr algn="ctr" defTabSz="446088" rtl="0" eaLnBrk="0" fontAlgn="base" hangingPunct="0">
        <a:spcBef>
          <a:spcPct val="0"/>
        </a:spcBef>
        <a:spcAft>
          <a:spcPct val="0"/>
        </a:spcAft>
        <a:defRPr b="1">
          <a:solidFill>
            <a:schemeClr val="tx1"/>
          </a:solidFill>
          <a:latin typeface="Arial" charset="0"/>
        </a:defRPr>
      </a:lvl3pPr>
      <a:lvl4pPr algn="ctr" defTabSz="446088" rtl="0" eaLnBrk="0" fontAlgn="base" hangingPunct="0">
        <a:spcBef>
          <a:spcPct val="0"/>
        </a:spcBef>
        <a:spcAft>
          <a:spcPct val="0"/>
        </a:spcAft>
        <a:defRPr b="1">
          <a:solidFill>
            <a:schemeClr val="tx1"/>
          </a:solidFill>
          <a:latin typeface="Arial" charset="0"/>
        </a:defRPr>
      </a:lvl4pPr>
      <a:lvl5pPr algn="ctr" defTabSz="446088" rtl="0" eaLnBrk="0" fontAlgn="base" hangingPunct="0">
        <a:spcBef>
          <a:spcPct val="0"/>
        </a:spcBef>
        <a:spcAft>
          <a:spcPct val="0"/>
        </a:spcAft>
        <a:defRPr b="1">
          <a:solidFill>
            <a:schemeClr val="tx1"/>
          </a:solidFill>
          <a:latin typeface="Arial" charset="0"/>
        </a:defRPr>
      </a:lvl5pPr>
      <a:lvl6pPr marL="349366" algn="ctr" rtl="0" fontAlgn="base">
        <a:spcBef>
          <a:spcPct val="0"/>
        </a:spcBef>
        <a:spcAft>
          <a:spcPct val="0"/>
        </a:spcAft>
        <a:defRPr sz="3100" b="1">
          <a:solidFill>
            <a:schemeClr val="tx1"/>
          </a:solidFill>
          <a:latin typeface="Bookman Old Style" pitchFamily="18" charset="0"/>
        </a:defRPr>
      </a:lvl6pPr>
      <a:lvl7pPr marL="698733" algn="ctr" rtl="0" fontAlgn="base">
        <a:spcBef>
          <a:spcPct val="0"/>
        </a:spcBef>
        <a:spcAft>
          <a:spcPct val="0"/>
        </a:spcAft>
        <a:defRPr sz="3100" b="1">
          <a:solidFill>
            <a:schemeClr val="tx1"/>
          </a:solidFill>
          <a:latin typeface="Bookman Old Style" pitchFamily="18" charset="0"/>
        </a:defRPr>
      </a:lvl7pPr>
      <a:lvl8pPr marL="1048099" algn="ctr" rtl="0" fontAlgn="base">
        <a:spcBef>
          <a:spcPct val="0"/>
        </a:spcBef>
        <a:spcAft>
          <a:spcPct val="0"/>
        </a:spcAft>
        <a:defRPr sz="3100" b="1">
          <a:solidFill>
            <a:schemeClr val="tx1"/>
          </a:solidFill>
          <a:latin typeface="Bookman Old Style" pitchFamily="18" charset="0"/>
        </a:defRPr>
      </a:lvl8pPr>
      <a:lvl9pPr marL="1397464" algn="ctr" rtl="0" fontAlgn="base">
        <a:spcBef>
          <a:spcPct val="0"/>
        </a:spcBef>
        <a:spcAft>
          <a:spcPct val="0"/>
        </a:spcAft>
        <a:defRPr sz="3100" b="1">
          <a:solidFill>
            <a:schemeClr val="tx1"/>
          </a:solidFill>
          <a:latin typeface="Bookman Old Style" pitchFamily="18" charset="0"/>
        </a:defRPr>
      </a:lvl9pPr>
    </p:titleStyle>
    <p:bodyStyle>
      <a:lvl1pPr marL="265113" indent="-198438" algn="l" defTabSz="446088" rtl="0" eaLnBrk="0" fontAlgn="base" hangingPunct="0">
        <a:spcBef>
          <a:spcPct val="20000"/>
        </a:spcBef>
        <a:spcAft>
          <a:spcPct val="0"/>
        </a:spcAft>
        <a:buClr>
          <a:srgbClr val="F9F9F9"/>
        </a:buClr>
        <a:buSzPct val="65000"/>
        <a:buFont typeface="Wingdings 2" pitchFamily="18" charset="2"/>
        <a:buChar char=""/>
        <a:defRPr kern="1200">
          <a:solidFill>
            <a:schemeClr val="tx1"/>
          </a:solidFill>
          <a:latin typeface="Arial" charset="0"/>
          <a:ea typeface="+mn-ea"/>
          <a:cs typeface="+mn-cs"/>
        </a:defRPr>
      </a:lvl1pPr>
      <a:lvl2pPr marL="422275" indent="-134938" algn="l" defTabSz="446088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 2" pitchFamily="18" charset="2"/>
        <a:buChar char=""/>
        <a:defRPr sz="1100" kern="1200">
          <a:solidFill>
            <a:schemeClr val="tx1"/>
          </a:solidFill>
          <a:latin typeface="Arial" charset="0"/>
          <a:ea typeface="+mn-ea"/>
          <a:cs typeface="+mn-cs"/>
        </a:defRPr>
      </a:lvl2pPr>
      <a:lvl3pPr marL="552450" indent="-109538" algn="l" defTabSz="446088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95000"/>
        <a:buFont typeface="Wingdings" pitchFamily="2" charset="2"/>
        <a:buChar char=""/>
        <a:defRPr sz="1100" kern="1200">
          <a:solidFill>
            <a:schemeClr val="tx1"/>
          </a:solidFill>
          <a:latin typeface="Arial" charset="0"/>
          <a:ea typeface="+mn-ea"/>
          <a:cs typeface="+mn-cs"/>
        </a:defRPr>
      </a:lvl3pPr>
      <a:lvl4pPr marL="660400" indent="-87313" algn="l" defTabSz="446088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100000"/>
        <a:buFont typeface="Wingdings 3" pitchFamily="18" charset="2"/>
        <a:buChar char=""/>
        <a:defRPr sz="1000" kern="1200">
          <a:solidFill>
            <a:schemeClr val="tx1"/>
          </a:solidFill>
          <a:latin typeface="Arial" charset="0"/>
          <a:ea typeface="+mn-ea"/>
          <a:cs typeface="+mn-cs"/>
        </a:defRPr>
      </a:lvl4pPr>
      <a:lvl5pPr marL="755650" indent="-87313" algn="l" defTabSz="446088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Font typeface="Wingdings 2" pitchFamily="18" charset="2"/>
        <a:buChar char=""/>
        <a:defRPr sz="1000" kern="1200">
          <a:solidFill>
            <a:schemeClr val="tx1"/>
          </a:solidFill>
          <a:latin typeface="Arial" charset="0"/>
          <a:ea typeface="+mn-ea"/>
          <a:cs typeface="+mn-cs"/>
        </a:defRPr>
      </a:lvl5pPr>
      <a:lvl6pPr marL="1348554" indent="-139747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502274" indent="-139747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655996" indent="-139747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100" kern="1200">
          <a:solidFill>
            <a:schemeClr val="tx1"/>
          </a:solidFill>
          <a:latin typeface="+mn-lt"/>
          <a:ea typeface="+mn-ea"/>
          <a:cs typeface="+mn-cs"/>
        </a:defRPr>
      </a:lvl8pPr>
      <a:lvl9pPr marL="1809717" indent="-139747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1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988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9416" algn="l" defTabSz="6988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98832" algn="l" defTabSz="6988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48248" algn="l" defTabSz="6988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97664" algn="l" defTabSz="6988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47080" algn="l" defTabSz="6988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96497" algn="l" defTabSz="6988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45913" algn="l" defTabSz="6988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95328" algn="l" defTabSz="6988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WordArt 2"/>
          <p:cNvSpPr>
            <a:spLocks noChangeArrowheads="1" noChangeShapeType="1" noTextEdit="1"/>
          </p:cNvSpPr>
          <p:nvPr/>
        </p:nvSpPr>
        <p:spPr bwMode="auto">
          <a:xfrm>
            <a:off x="2700015" y="98797"/>
            <a:ext cx="1800200" cy="720080"/>
          </a:xfrm>
          <a:prstGeom prst="rect">
            <a:avLst/>
          </a:prstGeom>
        </p:spPr>
        <p:txBody>
          <a:bodyPr wrap="none" fromWordArt="1">
            <a:prstTxWarp prst="textInflate">
              <a:avLst>
                <a:gd name="adj" fmla="val 292"/>
              </a:avLst>
            </a:prstTxWarp>
          </a:bodyPr>
          <a:lstStyle/>
          <a:p>
            <a:pPr algn="ctr"/>
            <a:r>
              <a:rPr lang="fr-FR" sz="3900" kern="10" dirty="0" smtClean="0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FFD320"/>
                </a:solidFill>
                <a:latin typeface="Arial Black"/>
              </a:rPr>
              <a:t>German Aracil</a:t>
            </a:r>
          </a:p>
        </p:txBody>
      </p:sp>
      <p:sp>
        <p:nvSpPr>
          <p:cNvPr id="3" name="WordArt 2"/>
          <p:cNvSpPr>
            <a:spLocks noChangeArrowheads="1" noChangeShapeType="1" noTextEdit="1"/>
          </p:cNvSpPr>
          <p:nvPr/>
        </p:nvSpPr>
        <p:spPr bwMode="auto">
          <a:xfrm>
            <a:off x="2988047" y="1322933"/>
            <a:ext cx="1224136" cy="432048"/>
          </a:xfrm>
          <a:prstGeom prst="rect">
            <a:avLst/>
          </a:prstGeom>
        </p:spPr>
        <p:txBody>
          <a:bodyPr wrap="none" fromWordArt="1">
            <a:prstTxWarp prst="textInflate">
              <a:avLst>
                <a:gd name="adj" fmla="val 292"/>
              </a:avLst>
            </a:prstTxWarp>
          </a:bodyPr>
          <a:lstStyle/>
          <a:p>
            <a:pPr algn="ctr"/>
            <a:r>
              <a:rPr lang="fr-FR" sz="3900" kern="10" dirty="0" smtClean="0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FFD320"/>
                </a:solidFill>
                <a:latin typeface="Arial Black"/>
              </a:rPr>
              <a:t>Artiste - Peintre</a:t>
            </a:r>
          </a:p>
        </p:txBody>
      </p:sp>
      <p:sp>
        <p:nvSpPr>
          <p:cNvPr id="6" name="WordArt 2"/>
          <p:cNvSpPr>
            <a:spLocks noChangeArrowheads="1" noChangeShapeType="1" noTextEdit="1"/>
          </p:cNvSpPr>
          <p:nvPr/>
        </p:nvSpPr>
        <p:spPr bwMode="auto">
          <a:xfrm>
            <a:off x="3060055" y="2043013"/>
            <a:ext cx="1080120" cy="432048"/>
          </a:xfrm>
          <a:prstGeom prst="rect">
            <a:avLst/>
          </a:prstGeom>
        </p:spPr>
        <p:txBody>
          <a:bodyPr wrap="none" fromWordArt="1">
            <a:prstTxWarp prst="textInflate">
              <a:avLst>
                <a:gd name="adj" fmla="val 292"/>
              </a:avLst>
            </a:prstTxWarp>
          </a:bodyPr>
          <a:lstStyle/>
          <a:p>
            <a:pPr algn="ctr"/>
            <a:r>
              <a:rPr lang="fr-FR" sz="3900" kern="10" dirty="0" smtClean="0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FFD320"/>
                </a:solidFill>
                <a:latin typeface="Arial Black"/>
              </a:rPr>
              <a:t>Concept</a:t>
            </a:r>
          </a:p>
          <a:p>
            <a:pPr algn="ctr"/>
            <a:r>
              <a:rPr lang="fr-FR" sz="3900" kern="10" dirty="0" smtClean="0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FFD320"/>
                </a:solidFill>
                <a:latin typeface="Arial Black"/>
              </a:rPr>
              <a:t>Aldo</a:t>
            </a:r>
          </a:p>
        </p:txBody>
      </p:sp>
      <p:sp>
        <p:nvSpPr>
          <p:cNvPr id="7" name="WordArt 2"/>
          <p:cNvSpPr>
            <a:spLocks noChangeArrowheads="1" noChangeShapeType="1" noTextEdit="1"/>
          </p:cNvSpPr>
          <p:nvPr/>
        </p:nvSpPr>
        <p:spPr bwMode="auto">
          <a:xfrm>
            <a:off x="2988047" y="3051125"/>
            <a:ext cx="1224136" cy="216024"/>
          </a:xfrm>
          <a:prstGeom prst="rect">
            <a:avLst/>
          </a:prstGeom>
        </p:spPr>
        <p:txBody>
          <a:bodyPr wrap="none" fromWordArt="1">
            <a:prstTxWarp prst="textInflate">
              <a:avLst>
                <a:gd name="adj" fmla="val 292"/>
              </a:avLst>
            </a:prstTxWarp>
          </a:bodyPr>
          <a:lstStyle/>
          <a:p>
            <a:pPr algn="ctr"/>
            <a:r>
              <a:rPr lang="fr-FR" sz="3900" kern="10" dirty="0" smtClean="0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FFD320"/>
                </a:solidFill>
                <a:latin typeface="Arial Black"/>
              </a:rPr>
              <a:t>Auto  &amp;  Music</a:t>
            </a:r>
          </a:p>
        </p:txBody>
      </p:sp>
      <p:pic>
        <p:nvPicPr>
          <p:cNvPr id="8" name="Image 7" descr="Image6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727" y="98797"/>
            <a:ext cx="2438400" cy="3255264"/>
          </a:xfrm>
          <a:prstGeom prst="rect">
            <a:avLst/>
          </a:prstGeom>
        </p:spPr>
      </p:pic>
    </p:spTree>
  </p:cSld>
  <p:clrMapOvr>
    <a:masterClrMapping/>
  </p:clrMapOvr>
  <p:transition spd="slow" advClick="0" advTm="8000">
    <p:fade/>
    <p:sndAc>
      <p:stSnd>
        <p:snd r:embed="rId2" name="Kenny G-Heart and Sou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  <p:bldP spid="6" grpId="0" animBg="1"/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5.jpg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727" y="170805"/>
            <a:ext cx="2160000" cy="3186298"/>
          </a:xfrm>
          <a:prstGeom prst="rect">
            <a:avLst/>
          </a:prstGeom>
        </p:spPr>
      </p:pic>
      <p:pic>
        <p:nvPicPr>
          <p:cNvPr id="4" name="Image 3" descr="Image7.jp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11983" y="170805"/>
            <a:ext cx="2160000" cy="3186000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2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3077" y="298857"/>
            <a:ext cx="4333795" cy="2912249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2.jpg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727" y="98797"/>
            <a:ext cx="2160000" cy="2880000"/>
          </a:xfrm>
          <a:prstGeom prst="rect">
            <a:avLst/>
          </a:prstGeom>
        </p:spPr>
      </p:pic>
      <p:pic>
        <p:nvPicPr>
          <p:cNvPr id="5" name="Image 4" descr="Image3.jp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11983" y="530845"/>
            <a:ext cx="2160000" cy="2880000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5418" y="229791"/>
            <a:ext cx="4329113" cy="3050381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43.jpg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1983" y="530845"/>
            <a:ext cx="2160000" cy="2880000"/>
          </a:xfrm>
          <a:prstGeom prst="rect">
            <a:avLst/>
          </a:prstGeom>
        </p:spPr>
      </p:pic>
      <p:pic>
        <p:nvPicPr>
          <p:cNvPr id="4" name="Image 3" descr="Image4.jp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727" y="98797"/>
            <a:ext cx="2160000" cy="2880000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3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508" y="190341"/>
            <a:ext cx="4334933" cy="3129280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12.jpg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1983" y="458837"/>
            <a:ext cx="2160000" cy="2880000"/>
          </a:xfrm>
          <a:prstGeom prst="rect">
            <a:avLst/>
          </a:prstGeom>
        </p:spPr>
      </p:pic>
      <p:pic>
        <p:nvPicPr>
          <p:cNvPr id="5" name="Image 4" descr="Image14.jp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727" y="98797"/>
            <a:ext cx="2160000" cy="2880000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5418" y="129778"/>
            <a:ext cx="4329113" cy="3250406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19.jpg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1983" y="530845"/>
            <a:ext cx="2160000" cy="2880000"/>
          </a:xfrm>
          <a:prstGeom prst="rect">
            <a:avLst/>
          </a:prstGeom>
        </p:spPr>
      </p:pic>
      <p:pic>
        <p:nvPicPr>
          <p:cNvPr id="5" name="Image 4" descr="Image49.jp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727" y="98797"/>
            <a:ext cx="2160000" cy="2880000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5418" y="129778"/>
            <a:ext cx="4329113" cy="3250406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18.jpg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727" y="98797"/>
            <a:ext cx="2160000" cy="2880000"/>
          </a:xfrm>
          <a:prstGeom prst="rect">
            <a:avLst/>
          </a:prstGeom>
        </p:spPr>
      </p:pic>
      <p:pic>
        <p:nvPicPr>
          <p:cNvPr id="4" name="Image 3" descr="Image20.jp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11983" y="530845"/>
            <a:ext cx="2160000" cy="2880000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2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5418" y="129778"/>
            <a:ext cx="4329113" cy="3250406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25.jpg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1983" y="530845"/>
            <a:ext cx="2160000" cy="2880000"/>
          </a:xfrm>
          <a:prstGeom prst="rect">
            <a:avLst/>
          </a:prstGeom>
        </p:spPr>
      </p:pic>
      <p:pic>
        <p:nvPicPr>
          <p:cNvPr id="4" name="Image 3" descr="Image26.jp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727" y="98797"/>
            <a:ext cx="2160000" cy="2880000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4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508" y="127887"/>
            <a:ext cx="4334933" cy="3254188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15.jpg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727" y="98797"/>
            <a:ext cx="2160000" cy="2880000"/>
          </a:xfrm>
          <a:prstGeom prst="rect">
            <a:avLst/>
          </a:prstGeom>
        </p:spPr>
      </p:pic>
      <p:pic>
        <p:nvPicPr>
          <p:cNvPr id="4" name="Image 3" descr="Image29.jp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11983" y="530845"/>
            <a:ext cx="2160000" cy="2880000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2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5418" y="129778"/>
            <a:ext cx="4329113" cy="3250406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42.jpg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727" y="98797"/>
            <a:ext cx="2160000" cy="2880000"/>
          </a:xfrm>
          <a:prstGeom prst="rect">
            <a:avLst/>
          </a:prstGeom>
        </p:spPr>
      </p:pic>
      <p:pic>
        <p:nvPicPr>
          <p:cNvPr id="5" name="Image 4" descr="Image46.jp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11983" y="530845"/>
            <a:ext cx="2160000" cy="2880000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5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5418" y="129778"/>
            <a:ext cx="4329113" cy="3250406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47.jpg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727" y="98797"/>
            <a:ext cx="2160000" cy="2880000"/>
          </a:xfrm>
          <a:prstGeom prst="rect">
            <a:avLst/>
          </a:prstGeom>
        </p:spPr>
      </p:pic>
      <p:pic>
        <p:nvPicPr>
          <p:cNvPr id="5" name="Image 4" descr="Image48.jp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11983" y="530845"/>
            <a:ext cx="2160000" cy="2880000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5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5895" y="130397"/>
            <a:ext cx="4328160" cy="3249168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3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508" y="126646"/>
            <a:ext cx="4334933" cy="3256671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8.jpg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727" y="98797"/>
            <a:ext cx="2160000" cy="2880000"/>
          </a:xfrm>
          <a:prstGeom prst="rect">
            <a:avLst/>
          </a:prstGeom>
        </p:spPr>
      </p:pic>
      <p:pic>
        <p:nvPicPr>
          <p:cNvPr id="5" name="Image 4" descr="Image16.jp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11983" y="458837"/>
            <a:ext cx="2160000" cy="2880000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9.jpg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727" y="98798"/>
            <a:ext cx="2160000" cy="2880000"/>
          </a:xfrm>
          <a:prstGeom prst="rect">
            <a:avLst/>
          </a:prstGeom>
        </p:spPr>
      </p:pic>
      <p:pic>
        <p:nvPicPr>
          <p:cNvPr id="6" name="Image 5" descr="Image44.jp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11983" y="458837"/>
            <a:ext cx="2160000" cy="2880000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55.jpg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727" y="98797"/>
            <a:ext cx="2160000" cy="2880000"/>
          </a:xfrm>
          <a:prstGeom prst="rect">
            <a:avLst/>
          </a:prstGeom>
        </p:spPr>
      </p:pic>
      <p:pic>
        <p:nvPicPr>
          <p:cNvPr id="5" name="Image 4" descr="Image57.jp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11983" y="530845"/>
            <a:ext cx="2160000" cy="2880000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5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508" y="129778"/>
            <a:ext cx="4334933" cy="3250406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Image28.jpg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1983" y="530845"/>
            <a:ext cx="2160000" cy="2880000"/>
          </a:xfrm>
          <a:prstGeom prst="rect">
            <a:avLst/>
          </a:prstGeom>
        </p:spPr>
      </p:pic>
      <p:pic>
        <p:nvPicPr>
          <p:cNvPr id="10" name="Image 9" descr="Image51.jp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727" y="98797"/>
            <a:ext cx="2160000" cy="2880000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5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508" y="339355"/>
            <a:ext cx="4334933" cy="2831253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206" y="293504"/>
            <a:ext cx="4337538" cy="2922954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6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5895" y="273653"/>
            <a:ext cx="4328160" cy="2962656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4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508" y="271621"/>
            <a:ext cx="4334933" cy="2966720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3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5895" y="127349"/>
            <a:ext cx="4328160" cy="3255264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3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508" y="126646"/>
            <a:ext cx="4334933" cy="3256671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3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508" y="127486"/>
            <a:ext cx="4334933" cy="3254991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3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508" y="131381"/>
            <a:ext cx="4334933" cy="3247200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2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5418" y="125753"/>
            <a:ext cx="4329113" cy="3258457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5418" y="129778"/>
            <a:ext cx="4329113" cy="3250406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2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508" y="126823"/>
            <a:ext cx="4334933" cy="3256317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5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508" y="127887"/>
            <a:ext cx="4334933" cy="3254188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4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508" y="457888"/>
            <a:ext cx="4334933" cy="2594187"/>
          </a:xfrm>
          <a:prstGeom prst="rect">
            <a:avLst/>
          </a:prstGeom>
        </p:spPr>
      </p:pic>
      <p:sp>
        <p:nvSpPr>
          <p:cNvPr id="2" name="WordArt 2"/>
          <p:cNvSpPr>
            <a:spLocks noChangeArrowheads="1" noChangeShapeType="1" noTextEdit="1"/>
          </p:cNvSpPr>
          <p:nvPr/>
        </p:nvSpPr>
        <p:spPr bwMode="auto">
          <a:xfrm>
            <a:off x="179735" y="98797"/>
            <a:ext cx="4320480" cy="288032"/>
          </a:xfrm>
          <a:prstGeom prst="rect">
            <a:avLst/>
          </a:prstGeom>
        </p:spPr>
        <p:txBody>
          <a:bodyPr wrap="none" fromWordArt="1">
            <a:prstTxWarp prst="textInflate">
              <a:avLst>
                <a:gd name="adj" fmla="val 292"/>
              </a:avLst>
            </a:prstTxWarp>
          </a:bodyPr>
          <a:lstStyle/>
          <a:p>
            <a:pPr algn="ctr"/>
            <a:r>
              <a:rPr lang="fr-FR" sz="3900" kern="10" dirty="0" smtClean="0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FFD320"/>
                </a:solidFill>
                <a:latin typeface="Arial Black"/>
              </a:rPr>
              <a:t>Kenny </a:t>
            </a:r>
            <a:r>
              <a:rPr lang="fr-FR" sz="3900" kern="10" dirty="0" smtClean="0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FFD320"/>
                </a:solidFill>
                <a:latin typeface="Arial Black"/>
              </a:rPr>
              <a:t>G - Heart </a:t>
            </a:r>
            <a:r>
              <a:rPr lang="fr-FR" sz="3900" kern="10" dirty="0" smtClean="0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FFD320"/>
                </a:solidFill>
                <a:latin typeface="Arial Black"/>
              </a:rPr>
              <a:t>and Soul</a:t>
            </a:r>
            <a:endParaRPr lang="fr-FR" sz="3900" kern="10" dirty="0" smtClean="0">
              <a:ln w="9360">
                <a:solidFill>
                  <a:srgbClr val="000000"/>
                </a:solidFill>
                <a:miter lim="800000"/>
                <a:headEnd/>
                <a:tailEnd/>
              </a:ln>
              <a:solidFill>
                <a:srgbClr val="FFD320"/>
              </a:solidFill>
              <a:latin typeface="Arial Black"/>
            </a:endParaRPr>
          </a:p>
        </p:txBody>
      </p:sp>
      <p:sp>
        <p:nvSpPr>
          <p:cNvPr id="3" name="WordArt 2"/>
          <p:cNvSpPr>
            <a:spLocks noChangeArrowheads="1" noChangeShapeType="1" noTextEdit="1"/>
          </p:cNvSpPr>
          <p:nvPr/>
        </p:nvSpPr>
        <p:spPr bwMode="auto">
          <a:xfrm>
            <a:off x="3924151" y="3123133"/>
            <a:ext cx="504056" cy="288032"/>
          </a:xfrm>
          <a:prstGeom prst="rect">
            <a:avLst/>
          </a:prstGeom>
        </p:spPr>
        <p:txBody>
          <a:bodyPr wrap="none" fromWordArt="1">
            <a:prstTxWarp prst="textInflate">
              <a:avLst>
                <a:gd name="adj" fmla="val 292"/>
              </a:avLst>
            </a:prstTxWarp>
          </a:bodyPr>
          <a:lstStyle/>
          <a:p>
            <a:pPr algn="ctr"/>
            <a:r>
              <a:rPr lang="fr-FR" sz="3900" kern="10" dirty="0" smtClean="0">
                <a:ln w="635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FFD320"/>
                </a:solidFill>
                <a:latin typeface="Monotype Corsiva" pitchFamily="66" charset="0"/>
              </a:rPr>
              <a:t>Aldo</a:t>
            </a: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</p:bld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1_Tema di Office">
  <a:themeElements>
    <a:clrScheme name="1_Tema di Office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1_Tema di 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Tema di Office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Apex">
  <a:themeElements>
    <a:clrScheme name="Débit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2_Apex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4477</TotalTime>
  <Words>17</Words>
  <Application>Microsoft Office PowerPoint</Application>
  <PresentationFormat>Personnalisé</PresentationFormat>
  <Paragraphs>7</Paragraphs>
  <Slides>40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40</vt:i4>
      </vt:variant>
    </vt:vector>
  </HeadingPairs>
  <TitlesOfParts>
    <vt:vector size="42" baseType="lpstr">
      <vt:lpstr>1_Tema di Office</vt:lpstr>
      <vt:lpstr>2_Apex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Aldo</dc:creator>
  <cp:lastModifiedBy>Aldo</cp:lastModifiedBy>
  <cp:revision>78</cp:revision>
  <dcterms:created xsi:type="dcterms:W3CDTF">2007-07-01T09:41:01Z</dcterms:created>
  <dcterms:modified xsi:type="dcterms:W3CDTF">2018-03-23T15:51:03Z</dcterms:modified>
</cp:coreProperties>
</file>