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5" r:id="rId2"/>
    <p:sldId id="256" r:id="rId3"/>
    <p:sldId id="263" r:id="rId4"/>
    <p:sldId id="257" r:id="rId5"/>
    <p:sldId id="285" r:id="rId6"/>
    <p:sldId id="265" r:id="rId7"/>
    <p:sldId id="267" r:id="rId8"/>
    <p:sldId id="269" r:id="rId9"/>
    <p:sldId id="270" r:id="rId10"/>
    <p:sldId id="274" r:id="rId11"/>
    <p:sldId id="271" r:id="rId12"/>
    <p:sldId id="278" r:id="rId13"/>
    <p:sldId id="276" r:id="rId14"/>
    <p:sldId id="277" r:id="rId15"/>
    <p:sldId id="286" r:id="rId16"/>
    <p:sldId id="273" r:id="rId17"/>
    <p:sldId id="279" r:id="rId18"/>
    <p:sldId id="280" r:id="rId19"/>
    <p:sldId id="321" r:id="rId20"/>
    <p:sldId id="298" r:id="rId21"/>
    <p:sldId id="283" r:id="rId22"/>
    <p:sldId id="288" r:id="rId23"/>
    <p:sldId id="327" r:id="rId24"/>
    <p:sldId id="304" r:id="rId25"/>
    <p:sldId id="300" r:id="rId26"/>
    <p:sldId id="303" r:id="rId27"/>
    <p:sldId id="291" r:id="rId28"/>
    <p:sldId id="305" r:id="rId29"/>
    <p:sldId id="306" r:id="rId30"/>
    <p:sldId id="307" r:id="rId31"/>
    <p:sldId id="312" r:id="rId32"/>
    <p:sldId id="328" r:id="rId33"/>
    <p:sldId id="313" r:id="rId34"/>
    <p:sldId id="318" r:id="rId35"/>
    <p:sldId id="282" r:id="rId36"/>
    <p:sldId id="323" r:id="rId37"/>
    <p:sldId id="334" r:id="rId38"/>
    <p:sldId id="290" r:id="rId39"/>
    <p:sldId id="308" r:id="rId40"/>
    <p:sldId id="333" r:id="rId41"/>
    <p:sldId id="324" r:id="rId42"/>
    <p:sldId id="275" r:id="rId43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PCo6MsKzkFIifJQZGB6Rg==" hashData="686SKRnUcs6yn9RMvnXHefkhb0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374A-4653-4FAF-B17E-BACACF5AA881}" type="datetimeFigureOut">
              <a:rPr lang="hu-HU" smtClean="0"/>
              <a:pPr/>
              <a:t>2018.04.12.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37338-71DF-4A67-8BCA-D5B6CCC43DC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374A-4653-4FAF-B17E-BACACF5AA881}" type="datetimeFigureOut">
              <a:rPr lang="hu-HU" smtClean="0"/>
              <a:pPr/>
              <a:t>2018.04.12.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37338-71DF-4A67-8BCA-D5B6CCC43DC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374A-4653-4FAF-B17E-BACACF5AA881}" type="datetimeFigureOut">
              <a:rPr lang="hu-HU" smtClean="0"/>
              <a:pPr/>
              <a:t>2018.04.12.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37338-71DF-4A67-8BCA-D5B6CCC43DC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374A-4653-4FAF-B17E-BACACF5AA881}" type="datetimeFigureOut">
              <a:rPr lang="hu-HU" smtClean="0"/>
              <a:pPr/>
              <a:t>2018.04.12.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37338-71DF-4A67-8BCA-D5B6CCC43DC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374A-4653-4FAF-B17E-BACACF5AA881}" type="datetimeFigureOut">
              <a:rPr lang="hu-HU" smtClean="0"/>
              <a:pPr/>
              <a:t>2018.04.12.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37338-71DF-4A67-8BCA-D5B6CCC43DC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374A-4653-4FAF-B17E-BACACF5AA881}" type="datetimeFigureOut">
              <a:rPr lang="hu-HU" smtClean="0"/>
              <a:pPr/>
              <a:t>2018.04.12.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37338-71DF-4A67-8BCA-D5B6CCC43DC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374A-4653-4FAF-B17E-BACACF5AA881}" type="datetimeFigureOut">
              <a:rPr lang="hu-HU" smtClean="0"/>
              <a:pPr/>
              <a:t>2018.04.12.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37338-71DF-4A67-8BCA-D5B6CCC43DC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374A-4653-4FAF-B17E-BACACF5AA881}" type="datetimeFigureOut">
              <a:rPr lang="hu-HU" smtClean="0"/>
              <a:pPr/>
              <a:t>2018.04.12.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37338-71DF-4A67-8BCA-D5B6CCC43DC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374A-4653-4FAF-B17E-BACACF5AA881}" type="datetimeFigureOut">
              <a:rPr lang="hu-HU" smtClean="0"/>
              <a:pPr/>
              <a:t>2018.04.12.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37338-71DF-4A67-8BCA-D5B6CCC43DC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374A-4653-4FAF-B17E-BACACF5AA881}" type="datetimeFigureOut">
              <a:rPr lang="hu-HU" smtClean="0"/>
              <a:pPr/>
              <a:t>2018.04.12.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37338-71DF-4A67-8BCA-D5B6CCC43DC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6374A-4653-4FAF-B17E-BACACF5AA881}" type="datetimeFigureOut">
              <a:rPr lang="hu-HU" smtClean="0"/>
              <a:pPr/>
              <a:t>2018.04.12.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37338-71DF-4A67-8BCA-D5B6CCC43DCA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6374A-4653-4FAF-B17E-BACACF5AA881}" type="datetimeFigureOut">
              <a:rPr lang="hu-HU" smtClean="0"/>
              <a:pPr/>
              <a:t>2018.04.12.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37338-71DF-4A67-8BCA-D5B6CCC43DCA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foods_Lobster_Shot_49992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017-f07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323528" y="438175"/>
            <a:ext cx="514350" cy="619125"/>
          </a:xfrm>
          <a:prstGeom prst="rect">
            <a:avLst/>
          </a:prstGeom>
        </p:spPr>
      </p:pic>
      <p:pic>
        <p:nvPicPr>
          <p:cNvPr id="4" name="Kép 3" descr="017-r07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899592" y="438175"/>
            <a:ext cx="523875" cy="619125"/>
          </a:xfrm>
          <a:prstGeom prst="rect">
            <a:avLst/>
          </a:prstGeom>
        </p:spPr>
      </p:pic>
      <p:pic>
        <p:nvPicPr>
          <p:cNvPr id="5" name="Kép 4" descr="017-u07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1403648" y="438175"/>
            <a:ext cx="533400" cy="619125"/>
          </a:xfrm>
          <a:prstGeom prst="rect">
            <a:avLst/>
          </a:prstGeom>
        </p:spPr>
      </p:pic>
      <p:pic>
        <p:nvPicPr>
          <p:cNvPr id="6" name="Kép 5" descr="017-t07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1979712" y="438175"/>
            <a:ext cx="514350" cy="619125"/>
          </a:xfrm>
          <a:prstGeom prst="rect">
            <a:avLst/>
          </a:prstGeom>
        </p:spPr>
      </p:pic>
      <p:pic>
        <p:nvPicPr>
          <p:cNvPr id="7" name="Kép 6" descr="017-t07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2555776" y="438175"/>
            <a:ext cx="514350" cy="619125"/>
          </a:xfrm>
          <a:prstGeom prst="rect">
            <a:avLst/>
          </a:prstGeom>
        </p:spPr>
      </p:pic>
      <p:pic>
        <p:nvPicPr>
          <p:cNvPr id="8" name="Kép 7" descr="017-i07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3131840" y="438175"/>
            <a:ext cx="323850" cy="619125"/>
          </a:xfrm>
          <a:prstGeom prst="rect">
            <a:avLst/>
          </a:prstGeom>
        </p:spPr>
      </p:pic>
      <p:pic>
        <p:nvPicPr>
          <p:cNvPr id="9" name="Kép 8" descr="017-d07.gif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3746376" y="438175"/>
            <a:ext cx="609600" cy="619125"/>
          </a:xfrm>
          <a:prstGeom prst="rect">
            <a:avLst/>
          </a:prstGeom>
        </p:spPr>
      </p:pic>
      <p:pic>
        <p:nvPicPr>
          <p:cNvPr id="10" name="Kép 9" descr="017-i07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4427984" y="438175"/>
            <a:ext cx="323850" cy="619125"/>
          </a:xfrm>
          <a:prstGeom prst="rect">
            <a:avLst/>
          </a:prstGeom>
        </p:spPr>
      </p:pic>
      <p:pic>
        <p:nvPicPr>
          <p:cNvPr id="11" name="Kép 10" descr="017-m07.gif"/>
          <p:cNvPicPr>
            <a:picLocks noChangeAspect="1"/>
          </p:cNvPicPr>
          <p:nvPr/>
        </p:nvPicPr>
        <p:blipFill>
          <a:blip r:embed="rId10" cstate="print">
            <a:lum contrast="20000"/>
          </a:blip>
          <a:stretch>
            <a:fillRect/>
          </a:stretch>
        </p:blipFill>
        <p:spPr>
          <a:xfrm>
            <a:off x="5076056" y="438175"/>
            <a:ext cx="609600" cy="619125"/>
          </a:xfrm>
          <a:prstGeom prst="rect">
            <a:avLst/>
          </a:prstGeom>
        </p:spPr>
      </p:pic>
      <p:pic>
        <p:nvPicPr>
          <p:cNvPr id="12" name="Kép 11" descr="017-a07.gif"/>
          <p:cNvPicPr>
            <a:picLocks noChangeAspect="1"/>
          </p:cNvPicPr>
          <p:nvPr/>
        </p:nvPicPr>
        <p:blipFill>
          <a:blip r:embed="rId11" cstate="print">
            <a:lum contrast="20000"/>
          </a:blip>
          <a:stretch>
            <a:fillRect/>
          </a:stretch>
        </p:blipFill>
        <p:spPr>
          <a:xfrm>
            <a:off x="5724128" y="438175"/>
            <a:ext cx="495300" cy="619125"/>
          </a:xfrm>
          <a:prstGeom prst="rect">
            <a:avLst/>
          </a:prstGeom>
        </p:spPr>
      </p:pic>
      <p:pic>
        <p:nvPicPr>
          <p:cNvPr id="13" name="Kép 12" descr="017-r07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6300192" y="438175"/>
            <a:ext cx="523875" cy="619125"/>
          </a:xfrm>
          <a:prstGeom prst="rect">
            <a:avLst/>
          </a:prstGeom>
        </p:spPr>
      </p:pic>
      <p:pic>
        <p:nvPicPr>
          <p:cNvPr id="14" name="Kép 13" descr="017-e07.gif"/>
          <p:cNvPicPr>
            <a:picLocks noChangeAspect="1"/>
          </p:cNvPicPr>
          <p:nvPr/>
        </p:nvPicPr>
        <p:blipFill>
          <a:blip r:embed="rId12" cstate="print">
            <a:lum contrast="20000"/>
          </a:blip>
          <a:stretch>
            <a:fillRect/>
          </a:stretch>
        </p:blipFill>
        <p:spPr>
          <a:xfrm>
            <a:off x="6876256" y="438175"/>
            <a:ext cx="504825" cy="619125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 dir="vert"/>
    <p:sndAc>
      <p:stSnd>
        <p:snd r:embed="rId2" name="Ray Conniff - La Me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3806efbde7b5ba623a3efd9186ae-1419091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142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2718-svetik.jpg"/>
          <p:cNvPicPr>
            <a:picLocks noChangeAspect="1"/>
          </p:cNvPicPr>
          <p:nvPr/>
        </p:nvPicPr>
        <p:blipFill>
          <a:blip r:embed="rId2" cstate="print"/>
          <a:srcRect t="620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46091-dorren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3937" r="295" b="12992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tterbrot_Buns_Seafoods_4645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54389-sveti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3988" b="23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76539-svetik.jpg"/>
          <p:cNvPicPr>
            <a:picLocks noChangeAspect="1"/>
          </p:cNvPicPr>
          <p:nvPr/>
        </p:nvPicPr>
        <p:blipFill>
          <a:blip r:embed="rId2" cstate="print"/>
          <a:srcRect t="6314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77648-sveti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10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99648-sveti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539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13343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09233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2236-sveti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16597-svetik.jpg"/>
          <p:cNvPicPr>
            <a:picLocks noChangeAspect="1"/>
          </p:cNvPicPr>
          <p:nvPr/>
        </p:nvPicPr>
        <p:blipFill>
          <a:blip r:embed="rId2" cstate="print"/>
          <a:srcRect b="6096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18515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tterbrot_Seafoods_4649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11628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3398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9670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foods_Shrimp_Ketchup_4671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foods_Caviar_4804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33966-sveti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od_rice_shrimp_pepper_seafood-121607.jpg!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foods_Sushi_43847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foods_Fish_Food_45410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foods_Caviar_Closeup_464250.jpg"/>
          <p:cNvPicPr>
            <a:picLocks noChangeAspect="1"/>
          </p:cNvPicPr>
          <p:nvPr/>
        </p:nvPicPr>
        <p:blipFill>
          <a:blip r:embed="rId2" cstate="print"/>
          <a:srcRect t="11313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foods_Fish_Food_446184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ella_rice_scampi_lemons_spain_national_dish_eat_shrimp-950870.jpg!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foods_Fish_Food_4604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foods_Fish_Food_46666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foods_Fish_Food_4848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foods_Fish_Food_Caviar_Lemons_Snails_Jar_518350_1280x85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foods_Sushi_44616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foods_Fish_Food_Closeup_Fork_Cutting_board_513992_1280x8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foods_Lobster_5044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32489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foods_Shrimp_Lemons_Plate_516471_1280x8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7884368" y="5089748"/>
            <a:ext cx="1008112" cy="266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odka_Butterbrot_Caviar_Seafoods_Black_background_538351_1280x9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0"/>
            <a:ext cx="8128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aella_lena_mixed_valencia_seafood_shrimp_prawn_fire-828767.jpg!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foods_Fish_Food_4906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urkey_carving_buffet_salad_cold_buffet_delicacy_gourmet-871429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afoods_Shrimp_Lemons_Vegetables_Salads_519468_1280x85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15881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Kép 3" descr="alairas1.gif"/>
          <p:cNvPicPr>
            <a:picLocks noChangeAspect="1"/>
          </p:cNvPicPr>
          <p:nvPr/>
        </p:nvPicPr>
        <p:blipFill>
          <a:blip r:embed="rId3" cstate="print">
            <a:grayscl/>
            <a:lum bright="100000" contrast="100000"/>
          </a:blip>
          <a:stretch>
            <a:fillRect/>
          </a:stretch>
        </p:blipFill>
        <p:spPr>
          <a:xfrm>
            <a:off x="3967162" y="2524125"/>
            <a:ext cx="1209675" cy="666750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0" y="5438001"/>
            <a:ext cx="1752403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http://judy-pps.blogspot.com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20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6</Words>
  <Application>Microsoft Office PowerPoint</Application>
  <PresentationFormat>Diavetítés a képernyőre (16:10 oldalarány)</PresentationFormat>
  <Paragraphs>2</Paragraphs>
  <Slides>42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42</vt:i4>
      </vt:variant>
    </vt:vector>
  </HeadingPairs>
  <TitlesOfParts>
    <vt:vector size="43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16</cp:revision>
  <dcterms:created xsi:type="dcterms:W3CDTF">2018-04-09T08:00:41Z</dcterms:created>
  <dcterms:modified xsi:type="dcterms:W3CDTF">2018-04-12T05:27:37Z</dcterms:modified>
</cp:coreProperties>
</file>