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8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90" r:id="rId3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1" autoAdjust="0"/>
    <p:restoredTop sz="86323" autoAdjust="0"/>
  </p:normalViewPr>
  <p:slideViewPr>
    <p:cSldViewPr>
      <p:cViewPr varScale="1">
        <p:scale>
          <a:sx n="59" d="100"/>
          <a:sy n="59" d="100"/>
        </p:scale>
        <p:origin x="-70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C21F9-7080-4FD2-A7BE-346CE0F5068F}" type="datetimeFigureOut">
              <a:rPr lang="fr-FR" smtClean="0"/>
              <a:t>18/04/2018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DB75-4B5A-42D9-A92B-678347987D4A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C21F9-7080-4FD2-A7BE-346CE0F5068F}" type="datetimeFigureOut">
              <a:rPr lang="fr-FR" smtClean="0"/>
              <a:t>18/04/2018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DB75-4B5A-42D9-A92B-678347987D4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C21F9-7080-4FD2-A7BE-346CE0F5068F}" type="datetimeFigureOut">
              <a:rPr lang="fr-FR" smtClean="0"/>
              <a:t>18/04/2018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DB75-4B5A-42D9-A92B-678347987D4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C21F9-7080-4FD2-A7BE-346CE0F5068F}" type="datetimeFigureOut">
              <a:rPr lang="fr-FR" smtClean="0"/>
              <a:t>18/04/2018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DB75-4B5A-42D9-A92B-678347987D4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C21F9-7080-4FD2-A7BE-346CE0F5068F}" type="datetimeFigureOut">
              <a:rPr lang="fr-FR" smtClean="0"/>
              <a:t>18/04/2018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DB75-4B5A-42D9-A92B-678347987D4A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C21F9-7080-4FD2-A7BE-346CE0F5068F}" type="datetimeFigureOut">
              <a:rPr lang="fr-FR" smtClean="0"/>
              <a:t>18/04/2018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DB75-4B5A-42D9-A92B-678347987D4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C21F9-7080-4FD2-A7BE-346CE0F5068F}" type="datetimeFigureOut">
              <a:rPr lang="fr-FR" smtClean="0"/>
              <a:t>18/04/2018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DB75-4B5A-42D9-A92B-678347987D4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C21F9-7080-4FD2-A7BE-346CE0F5068F}" type="datetimeFigureOut">
              <a:rPr lang="fr-FR" smtClean="0"/>
              <a:t>18/04/2018</a:t>
            </a:fld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6ADB75-4B5A-42D9-A92B-678347987D4A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C21F9-7080-4FD2-A7BE-346CE0F5068F}" type="datetimeFigureOut">
              <a:rPr lang="fr-FR" smtClean="0"/>
              <a:t>18/04/2018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DB75-4B5A-42D9-A92B-678347987D4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C21F9-7080-4FD2-A7BE-346CE0F5068F}" type="datetimeFigureOut">
              <a:rPr lang="fr-FR" smtClean="0"/>
              <a:t>18/04/2018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16ADB75-4B5A-42D9-A92B-678347987D4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69EC21F9-7080-4FD2-A7BE-346CE0F5068F}" type="datetimeFigureOut">
              <a:rPr lang="fr-FR" smtClean="0"/>
              <a:t>18/04/2018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DB75-4B5A-42D9-A92B-678347987D4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e libre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orme libre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69EC21F9-7080-4FD2-A7BE-346CE0F5068F}" type="datetimeFigureOut">
              <a:rPr lang="fr-FR" smtClean="0"/>
              <a:t>18/04/2018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16ADB75-4B5A-42D9-A92B-678347987D4A}" type="slidenum">
              <a:rPr lang="fr-FR" smtClean="0"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5536" y="2636912"/>
            <a:ext cx="69262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fr-FR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izarrerie" pitchFamily="50" charset="0"/>
              </a:rPr>
              <a:t>LES FOUTAISES</a:t>
            </a:r>
            <a:br>
              <a:rPr lang="fr-FR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izarrerie" pitchFamily="50" charset="0"/>
              </a:rPr>
            </a:br>
            <a:r>
              <a:rPr lang="fr-FR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izarrerie" pitchFamily="50" charset="0"/>
              </a:rPr>
              <a:t>D’ANGELO BROWN</a:t>
            </a:r>
            <a:endParaRPr lang="fr-FR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2" name="Les-Jours-Tristes-_Instrumental_-Amelie-Poulain-Soundtrack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53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44047" y="2657084"/>
            <a:ext cx="66871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Bizarrerie" pitchFamily="50" charset="0"/>
              </a:rPr>
              <a:t>l</a:t>
            </a:r>
            <a:r>
              <a:rPr lang="fr-FR" sz="3600" dirty="0" smtClean="0">
                <a:latin typeface="Bizarrerie" pitchFamily="50" charset="0"/>
              </a:rPr>
              <a:t>es friandises et le chocolat</a:t>
            </a:r>
          </a:p>
          <a:p>
            <a:r>
              <a:rPr lang="fr-FR" sz="3600" dirty="0" smtClean="0">
                <a:latin typeface="Bizarrerie" pitchFamily="50" charset="0"/>
              </a:rPr>
              <a:t>devant un bon film au cinéma</a:t>
            </a:r>
          </a:p>
        </p:txBody>
      </p:sp>
    </p:spTree>
    <p:extLst>
      <p:ext uri="{BB962C8B-B14F-4D97-AF65-F5344CB8AC3E}">
        <p14:creationId xmlns:p14="http://schemas.microsoft.com/office/powerpoint/2010/main" val="379323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88640"/>
            <a:ext cx="6470336" cy="645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4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2780928"/>
            <a:ext cx="7436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atin typeface="Bizarrerie" pitchFamily="50" charset="0"/>
              </a:rPr>
              <a:t>Par contre j’aime pas les films d’horreur </a:t>
            </a:r>
          </a:p>
        </p:txBody>
      </p:sp>
    </p:spTree>
    <p:extLst>
      <p:ext uri="{BB962C8B-B14F-4D97-AF65-F5344CB8AC3E}">
        <p14:creationId xmlns:p14="http://schemas.microsoft.com/office/powerpoint/2010/main" val="85423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3817013" cy="626469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209683" y="2852936"/>
            <a:ext cx="41088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Bizarrerie" pitchFamily="50" charset="0"/>
              </a:rPr>
              <a:t>ç</a:t>
            </a:r>
            <a:r>
              <a:rPr lang="fr-FR" sz="2800" dirty="0" smtClean="0">
                <a:latin typeface="Bizarrerie" pitchFamily="50" charset="0"/>
              </a:rPr>
              <a:t>a ne sert à rien et</a:t>
            </a:r>
          </a:p>
          <a:p>
            <a:r>
              <a:rPr lang="fr-FR" sz="2800" dirty="0" smtClean="0">
                <a:latin typeface="Bizarrerie" pitchFamily="50" charset="0"/>
              </a:rPr>
              <a:t>j’aime pas avoir peur !</a:t>
            </a:r>
          </a:p>
        </p:txBody>
      </p:sp>
      <p:sp>
        <p:nvSpPr>
          <p:cNvPr id="6" name="Éclair 5"/>
          <p:cNvSpPr/>
          <p:nvPr/>
        </p:nvSpPr>
        <p:spPr>
          <a:xfrm>
            <a:off x="658940" y="1409310"/>
            <a:ext cx="1296144" cy="576064"/>
          </a:xfrm>
          <a:prstGeom prst="lightningBolt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Éclair 6"/>
          <p:cNvSpPr/>
          <p:nvPr/>
        </p:nvSpPr>
        <p:spPr>
          <a:xfrm rot="7510824">
            <a:off x="2952802" y="1409310"/>
            <a:ext cx="1296144" cy="576064"/>
          </a:xfrm>
          <a:prstGeom prst="lightningBolt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320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07883" y="2492896"/>
            <a:ext cx="63065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>
                <a:latin typeface="Bizarrerie" pitchFamily="50" charset="0"/>
              </a:rPr>
              <a:t>J’aime jouer à la console </a:t>
            </a:r>
          </a:p>
          <a:p>
            <a:r>
              <a:rPr lang="fr-FR" sz="3600" dirty="0" smtClean="0">
                <a:latin typeface="Bizarrerie" pitchFamily="50" charset="0"/>
              </a:rPr>
              <a:t>et énerver mes copains </a:t>
            </a:r>
          </a:p>
          <a:p>
            <a:r>
              <a:rPr lang="fr-FR" sz="3600" dirty="0" smtClean="0">
                <a:latin typeface="Bizarrerie" pitchFamily="50" charset="0"/>
              </a:rPr>
              <a:t>quand je joue mieux qu’eux</a:t>
            </a:r>
          </a:p>
        </p:txBody>
      </p:sp>
    </p:spTree>
    <p:extLst>
      <p:ext uri="{BB962C8B-B14F-4D97-AF65-F5344CB8AC3E}">
        <p14:creationId xmlns:p14="http://schemas.microsoft.com/office/powerpoint/2010/main" val="126259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244408" cy="596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3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71529" y="2516673"/>
            <a:ext cx="64147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Bizarrerie" pitchFamily="50" charset="0"/>
              </a:rPr>
              <a:t>g</a:t>
            </a:r>
            <a:r>
              <a:rPr lang="fr-FR" sz="3200" dirty="0" smtClean="0">
                <a:latin typeface="Bizarrerie" pitchFamily="50" charset="0"/>
              </a:rPr>
              <a:t>agner les courses de natation </a:t>
            </a:r>
          </a:p>
          <a:p>
            <a:r>
              <a:rPr lang="fr-FR" sz="3200" dirty="0" smtClean="0">
                <a:latin typeface="Bizarrerie" pitchFamily="50" charset="0"/>
              </a:rPr>
              <a:t>et les énerver encore plus </a:t>
            </a:r>
          </a:p>
        </p:txBody>
      </p:sp>
    </p:spTree>
    <p:extLst>
      <p:ext uri="{BB962C8B-B14F-4D97-AF65-F5344CB8AC3E}">
        <p14:creationId xmlns:p14="http://schemas.microsoft.com/office/powerpoint/2010/main" val="193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52088"/>
            <a:ext cx="6616951" cy="48965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5576" y="499682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latin typeface="Bizarrerie" pitchFamily="50" charset="0"/>
              </a:rPr>
              <a:t>parce que je suis un vrai poisson dans l’eau ! </a:t>
            </a:r>
          </a:p>
        </p:txBody>
      </p:sp>
    </p:spTree>
    <p:extLst>
      <p:ext uri="{BB962C8B-B14F-4D97-AF65-F5344CB8AC3E}">
        <p14:creationId xmlns:p14="http://schemas.microsoft.com/office/powerpoint/2010/main" val="110254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4868" y="404664"/>
            <a:ext cx="8424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Bizarrerie" pitchFamily="50" charset="0"/>
              </a:rPr>
              <a:t>J’aime pas les épinards, </a:t>
            </a:r>
          </a:p>
          <a:p>
            <a:r>
              <a:rPr lang="fr-FR" sz="2800" dirty="0" smtClean="0">
                <a:latin typeface="Bizarrerie" pitchFamily="50" charset="0"/>
              </a:rPr>
              <a:t>peu importe comment on les cuisine,</a:t>
            </a:r>
          </a:p>
          <a:p>
            <a:r>
              <a:rPr lang="fr-FR" sz="2800" dirty="0">
                <a:latin typeface="Bizarrerie" pitchFamily="50" charset="0"/>
              </a:rPr>
              <a:t>e</a:t>
            </a:r>
            <a:r>
              <a:rPr lang="fr-FR" sz="2800" dirty="0" smtClean="0">
                <a:latin typeface="Bizarrerie" pitchFamily="50" charset="0"/>
              </a:rPr>
              <a:t>t même s’ils rendent costaud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35" r="100000">
                        <a14:foregroundMark x1="50033" y1="18579" x2="70127" y2="340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409738"/>
            <a:ext cx="4939892" cy="545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7512" y="729887"/>
            <a:ext cx="81003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latin typeface="Bizarrerie" pitchFamily="50" charset="0"/>
              </a:rPr>
              <a:t>q</a:t>
            </a:r>
            <a:r>
              <a:rPr lang="fr-FR" sz="2800" dirty="0" smtClean="0">
                <a:latin typeface="Bizarrerie" pitchFamily="50" charset="0"/>
              </a:rPr>
              <a:t>uand maman m’appelle </a:t>
            </a:r>
          </a:p>
          <a:p>
            <a:r>
              <a:rPr lang="fr-FR" sz="2800" dirty="0" smtClean="0">
                <a:latin typeface="Bizarrerie" pitchFamily="50" charset="0"/>
              </a:rPr>
              <a:t>pour vider le lave-vaisselle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00808"/>
            <a:ext cx="5406156" cy="394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1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15616" y="2619114"/>
            <a:ext cx="63355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>
                <a:latin typeface="Bizarrerie" pitchFamily="50" charset="0"/>
              </a:rPr>
              <a:t>Qu’est-ce que j’aime bien ? </a:t>
            </a:r>
          </a:p>
          <a:p>
            <a:pPr algn="ctr"/>
            <a:r>
              <a:rPr lang="fr-FR" sz="3600" dirty="0" smtClean="0">
                <a:latin typeface="Bizarrerie" pitchFamily="50" charset="0"/>
              </a:rPr>
              <a:t>Ah oui, j’aime bien…</a:t>
            </a:r>
            <a:endParaRPr lang="fr-FR" sz="3600" dirty="0">
              <a:latin typeface="Bizarreri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46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5240" y1="13542" x2="29327" y2="50347"/>
                        <a14:foregroundMark x1="12260" y1="77778" x2="60337" y2="78819"/>
                        <a14:foregroundMark x1="82933" y1="18750" x2="87981" y2="46875"/>
                        <a14:foregroundMark x1="81490" y1="92014" x2="98558" y2="88542"/>
                        <a14:foregroundMark x1="78125" y1="97917" x2="78125" y2="82292"/>
                        <a14:foregroundMark x1="97356" y1="69097" x2="99760" y2="63194"/>
                        <a14:backgroundMark x1="6250" y1="2778" x2="3846" y2="89583"/>
                        <a14:backgroundMark x1="12019" y1="38889" x2="20673" y2="58333"/>
                        <a14:backgroundMark x1="24038" y1="3819" x2="85817" y2="5903"/>
                        <a14:backgroundMark x1="56971" y1="17708" x2="55529" y2="49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3"/>
            <a:ext cx="9144000" cy="67413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9512" y="332656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latin typeface="Bizarrerie" pitchFamily="50" charset="0"/>
              </a:rPr>
              <a:t>Ou qu’on me crie dessus quand je n’ai rien fait</a:t>
            </a:r>
          </a:p>
        </p:txBody>
      </p:sp>
      <p:sp>
        <p:nvSpPr>
          <p:cNvPr id="4" name="ZoneTexte 3"/>
          <p:cNvSpPr txBox="1"/>
          <p:nvPr/>
        </p:nvSpPr>
        <p:spPr>
          <a:xfrm rot="626056">
            <a:off x="4128336" y="2985812"/>
            <a:ext cx="2336930" cy="814368"/>
          </a:xfrm>
          <a:prstGeom prst="rect">
            <a:avLst/>
          </a:prstGeom>
          <a:noFill/>
        </p:spPr>
        <p:txBody>
          <a:bodyPr wrap="none" rtlCol="0">
            <a:prstTxWarp prst="textFadeRight">
              <a:avLst/>
            </a:prstTxWarp>
            <a:spAutoFit/>
          </a:bodyPr>
          <a:lstStyle/>
          <a:p>
            <a:r>
              <a:rPr lang="fr-FR" dirty="0" err="1" smtClean="0">
                <a:latin typeface="BadaBoom BB" panose="020B0603050302020204" pitchFamily="34" charset="0"/>
              </a:rPr>
              <a:t>Aaaaahhhhh</a:t>
            </a:r>
            <a:endParaRPr lang="fr-FR" dirty="0">
              <a:latin typeface="BadaBoom BB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62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3105835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latin typeface="Bizarrerie" pitchFamily="50" charset="0"/>
              </a:rPr>
              <a:t>J’aime pas quand mon réveil sonne le matin</a:t>
            </a:r>
          </a:p>
        </p:txBody>
      </p:sp>
    </p:spTree>
    <p:extLst>
      <p:ext uri="{BB962C8B-B14F-4D97-AF65-F5344CB8AC3E}">
        <p14:creationId xmlns:p14="http://schemas.microsoft.com/office/powerpoint/2010/main" val="31248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40768"/>
            <a:ext cx="3810000" cy="381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1520" y="569893"/>
            <a:ext cx="8367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latin typeface="Bizarrerie" pitchFamily="50" charset="0"/>
              </a:rPr>
              <a:t>Et que ça m’empêche de savoir…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1835696" y="5399638"/>
            <a:ext cx="6404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smtClean="0">
                <a:latin typeface="Bizarrerie" pitchFamily="50" charset="0"/>
              </a:rPr>
              <a:t>comment mon rêve va se terminer,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543101" y="1635280"/>
            <a:ext cx="105830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BiP</a:t>
            </a:r>
            <a:endParaRPr lang="fr-FR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701333" y="2507487"/>
            <a:ext cx="1486304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BiP</a:t>
            </a:r>
            <a:endParaRPr lang="fr-FR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349423" y="3789040"/>
            <a:ext cx="1742785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BiP</a:t>
            </a:r>
            <a:endParaRPr lang="fr-FR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144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84784"/>
            <a:ext cx="6350000" cy="482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5536" y="359078"/>
            <a:ext cx="858632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latin typeface="Bizarrerie" pitchFamily="50" charset="0"/>
              </a:rPr>
              <a:t>q</a:t>
            </a:r>
            <a:r>
              <a:rPr lang="fr-FR" sz="2800" dirty="0" smtClean="0">
                <a:latin typeface="Bizarrerie" pitchFamily="50" charset="0"/>
              </a:rPr>
              <a:t>uand j’ai plein de devoirs à faire et que mes </a:t>
            </a:r>
          </a:p>
          <a:p>
            <a:r>
              <a:rPr lang="fr-FR" sz="2800" dirty="0">
                <a:latin typeface="Bizarrerie" pitchFamily="50" charset="0"/>
              </a:rPr>
              <a:t>p</a:t>
            </a:r>
            <a:r>
              <a:rPr lang="fr-FR" sz="2800" dirty="0" smtClean="0">
                <a:latin typeface="Bizarrerie" pitchFamily="50" charset="0"/>
              </a:rPr>
              <a:t>arents me disent que « c’est pour mon bien » !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6228184" y="2132856"/>
            <a:ext cx="1512168" cy="100811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à coins arrondis 3"/>
          <p:cNvSpPr/>
          <p:nvPr/>
        </p:nvSpPr>
        <p:spPr>
          <a:xfrm>
            <a:off x="6331822" y="1844824"/>
            <a:ext cx="1304889" cy="14401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BadaBoom BB" panose="020B0603050302020204" pitchFamily="34" charset="0"/>
              </a:rPr>
              <a:t>C’est VRAIMENT TROP INZUSTE !</a:t>
            </a:r>
            <a:endParaRPr lang="fr-FR" sz="2400" dirty="0">
              <a:solidFill>
                <a:schemeClr val="bg1"/>
              </a:solidFill>
              <a:latin typeface="BadaBoom BB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25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6300192" cy="4321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2267" y="476672"/>
            <a:ext cx="827232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latin typeface="Bizarrerie" pitchFamily="50" charset="0"/>
              </a:rPr>
              <a:t>a</a:t>
            </a:r>
            <a:r>
              <a:rPr lang="fr-FR" sz="2800" dirty="0" smtClean="0">
                <a:latin typeface="Bizarrerie" pitchFamily="50" charset="0"/>
              </a:rPr>
              <a:t>lors que je suis tranquillement installé</a:t>
            </a:r>
          </a:p>
          <a:p>
            <a:r>
              <a:rPr lang="fr-FR" sz="2800" dirty="0" smtClean="0">
                <a:latin typeface="Bizarrerie" pitchFamily="50" charset="0"/>
              </a:rPr>
              <a:t>sur mon canapé devant mon émission préférée</a:t>
            </a:r>
          </a:p>
        </p:txBody>
      </p:sp>
    </p:spTree>
    <p:extLst>
      <p:ext uri="{BB962C8B-B14F-4D97-AF65-F5344CB8AC3E}">
        <p14:creationId xmlns:p14="http://schemas.microsoft.com/office/powerpoint/2010/main" val="247996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2852936"/>
            <a:ext cx="833189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smtClean="0">
                <a:latin typeface="Bizarrerie" pitchFamily="50" charset="0"/>
              </a:rPr>
              <a:t>J’aime l’arrivée des grandes vacances </a:t>
            </a:r>
          </a:p>
          <a:p>
            <a:r>
              <a:rPr lang="fr-FR" sz="2800" dirty="0" smtClean="0">
                <a:latin typeface="Bizarrerie" pitchFamily="50" charset="0"/>
              </a:rPr>
              <a:t>et les valises rangées devant la porte d’entrée </a:t>
            </a:r>
          </a:p>
        </p:txBody>
      </p:sp>
    </p:spTree>
    <p:extLst>
      <p:ext uri="{BB962C8B-B14F-4D97-AF65-F5344CB8AC3E}">
        <p14:creationId xmlns:p14="http://schemas.microsoft.com/office/powerpoint/2010/main" val="7761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98" y="1340768"/>
            <a:ext cx="7236296" cy="46085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7898" y="692696"/>
            <a:ext cx="5978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Bizarrerie" pitchFamily="50" charset="0"/>
              </a:rPr>
              <a:t>e</a:t>
            </a:r>
            <a:r>
              <a:rPr lang="fr-FR" sz="2400" dirty="0" smtClean="0">
                <a:latin typeface="Bizarrerie" pitchFamily="50" charset="0"/>
              </a:rPr>
              <a:t>t qu’au bout de la route il y a la mer !</a:t>
            </a:r>
          </a:p>
        </p:txBody>
      </p:sp>
    </p:spTree>
    <p:extLst>
      <p:ext uri="{BB962C8B-B14F-4D97-AF65-F5344CB8AC3E}">
        <p14:creationId xmlns:p14="http://schemas.microsoft.com/office/powerpoint/2010/main" val="176439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28800"/>
            <a:ext cx="4429273" cy="44292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1560" y="421872"/>
            <a:ext cx="823180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latin typeface="Bizarrerie" pitchFamily="50" charset="0"/>
              </a:rPr>
              <a:t>r</a:t>
            </a:r>
            <a:r>
              <a:rPr lang="fr-FR" sz="2800" dirty="0" smtClean="0">
                <a:latin typeface="Bizarrerie" pitchFamily="50" charset="0"/>
              </a:rPr>
              <a:t>igoler en regardant la tête des vacanciers</a:t>
            </a:r>
          </a:p>
          <a:p>
            <a:r>
              <a:rPr lang="fr-FR" sz="2800" dirty="0">
                <a:latin typeface="Bizarrerie" pitchFamily="50" charset="0"/>
              </a:rPr>
              <a:t>d</a:t>
            </a:r>
            <a:r>
              <a:rPr lang="fr-FR" sz="2800" dirty="0" smtClean="0">
                <a:latin typeface="Bizarrerie" pitchFamily="50" charset="0"/>
              </a:rPr>
              <a:t>ans les bouchons et leur faire des grimaces,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228184" y="2492896"/>
            <a:ext cx="1457643" cy="193899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Ah</a:t>
            </a:r>
          </a:p>
          <a:p>
            <a:r>
              <a:rPr lang="fr-FR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Ah</a:t>
            </a:r>
          </a:p>
          <a:p>
            <a:r>
              <a:rPr lang="fr-FR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Ah</a:t>
            </a:r>
            <a:endParaRPr lang="fr-FR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203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59" y="620688"/>
            <a:ext cx="655019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latin typeface="Bizarrerie" pitchFamily="50" charset="0"/>
              </a:rPr>
              <a:t>f</a:t>
            </a:r>
            <a:r>
              <a:rPr lang="fr-FR" sz="2800" dirty="0" smtClean="0">
                <a:latin typeface="Bizarrerie" pitchFamily="50" charset="0"/>
              </a:rPr>
              <a:t>ermer les yeux,</a:t>
            </a:r>
          </a:p>
          <a:p>
            <a:r>
              <a:rPr lang="fr-FR" sz="2800" dirty="0" smtClean="0">
                <a:latin typeface="Bizarrerie" pitchFamily="50" charset="0"/>
              </a:rPr>
              <a:t>mettre mon casque sur mes oreilles,</a:t>
            </a:r>
          </a:p>
          <a:p>
            <a:r>
              <a:rPr lang="fr-FR" sz="2800" dirty="0">
                <a:latin typeface="Bizarrerie" pitchFamily="50" charset="0"/>
              </a:rPr>
              <a:t>e</a:t>
            </a:r>
            <a:r>
              <a:rPr lang="fr-FR" sz="2800" dirty="0" smtClean="0">
                <a:latin typeface="Bizarrerie" pitchFamily="50" charset="0"/>
              </a:rPr>
              <a:t>t écouter mes groupes préférés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90" y="2636912"/>
            <a:ext cx="5832648" cy="388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7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4412208" cy="61394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53934" y="2276872"/>
            <a:ext cx="4419608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latin typeface="Bizarrerie" pitchFamily="50" charset="0"/>
              </a:rPr>
              <a:t>o</a:t>
            </a:r>
            <a:r>
              <a:rPr lang="fr-FR" sz="2800" dirty="0" smtClean="0">
                <a:latin typeface="Bizarrerie" pitchFamily="50" charset="0"/>
              </a:rPr>
              <a:t>u regarder des films</a:t>
            </a:r>
          </a:p>
          <a:p>
            <a:r>
              <a:rPr lang="fr-FR" sz="2800" dirty="0">
                <a:latin typeface="Bizarrerie" pitchFamily="50" charset="0"/>
              </a:rPr>
              <a:t>c</a:t>
            </a:r>
            <a:r>
              <a:rPr lang="fr-FR" sz="2800" dirty="0" smtClean="0">
                <a:latin typeface="Bizarrerie" pitchFamily="50" charset="0"/>
              </a:rPr>
              <a:t>omiques pour passer</a:t>
            </a:r>
          </a:p>
          <a:p>
            <a:r>
              <a:rPr lang="fr-FR" sz="2800" dirty="0" smtClean="0">
                <a:latin typeface="Bizarrerie" pitchFamily="50" charset="0"/>
              </a:rPr>
              <a:t>le temps, et se souvenir </a:t>
            </a:r>
          </a:p>
          <a:p>
            <a:r>
              <a:rPr lang="fr-FR" sz="2800" dirty="0">
                <a:latin typeface="Bizarrerie" pitchFamily="50" charset="0"/>
              </a:rPr>
              <a:t>d</a:t>
            </a:r>
            <a:r>
              <a:rPr lang="fr-FR" sz="2800" dirty="0" smtClean="0">
                <a:latin typeface="Bizarrerie" pitchFamily="50" charset="0"/>
              </a:rPr>
              <a:t>es meilleures répliques</a:t>
            </a:r>
          </a:p>
          <a:p>
            <a:r>
              <a:rPr lang="fr-FR" sz="2800" dirty="0">
                <a:latin typeface="Bizarrerie" pitchFamily="50" charset="0"/>
              </a:rPr>
              <a:t>p</a:t>
            </a:r>
            <a:r>
              <a:rPr lang="fr-FR" sz="2800" dirty="0" smtClean="0">
                <a:latin typeface="Bizarrerie" pitchFamily="50" charset="0"/>
              </a:rPr>
              <a:t>our rigoler encore !</a:t>
            </a:r>
          </a:p>
        </p:txBody>
      </p:sp>
      <p:sp>
        <p:nvSpPr>
          <p:cNvPr id="4" name="Ellipse 3"/>
          <p:cNvSpPr/>
          <p:nvPr/>
        </p:nvSpPr>
        <p:spPr>
          <a:xfrm>
            <a:off x="3812107" y="2393583"/>
            <a:ext cx="648072" cy="648072"/>
          </a:xfrm>
          <a:prstGeom prst="ellipse">
            <a:avLst/>
          </a:prstGeom>
          <a:solidFill>
            <a:srgbClr val="FF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03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9632" y="2708920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latin typeface="Bizarrerie" pitchFamily="50" charset="0"/>
              </a:rPr>
              <a:t>… FAIRE DU SPORT</a:t>
            </a:r>
            <a:endParaRPr lang="fr-FR" b="1" dirty="0">
              <a:latin typeface="Bizarreri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82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2420888"/>
            <a:ext cx="8970597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 smtClean="0">
                <a:latin typeface="Bizarrerie" pitchFamily="50" charset="0"/>
              </a:rPr>
              <a:t>J’aime pas les huîtres, </a:t>
            </a:r>
          </a:p>
          <a:p>
            <a:r>
              <a:rPr lang="fr-FR" sz="3200" dirty="0" smtClean="0">
                <a:latin typeface="Bizarrerie" pitchFamily="50" charset="0"/>
              </a:rPr>
              <a:t>c’est gluant,</a:t>
            </a:r>
          </a:p>
          <a:p>
            <a:r>
              <a:rPr lang="fr-FR" sz="3200" dirty="0" smtClean="0">
                <a:latin typeface="Bizarrerie" pitchFamily="50" charset="0"/>
              </a:rPr>
              <a:t>ça me dégoûte</a:t>
            </a:r>
          </a:p>
          <a:p>
            <a:r>
              <a:rPr lang="fr-FR" sz="3200" dirty="0" smtClean="0">
                <a:latin typeface="Bizarrerie" pitchFamily="50" charset="0"/>
              </a:rPr>
              <a:t>et ça me rend malade juste en les regardant</a:t>
            </a:r>
          </a:p>
        </p:txBody>
      </p:sp>
    </p:spTree>
    <p:extLst>
      <p:ext uri="{BB962C8B-B14F-4D97-AF65-F5344CB8AC3E}">
        <p14:creationId xmlns:p14="http://schemas.microsoft.com/office/powerpoint/2010/main" val="91312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6632"/>
            <a:ext cx="4398235" cy="659735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946308" y="482769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adaBoom BB" panose="020B0603050302020204" pitchFamily="34" charset="0"/>
              </a:rPr>
              <a:t>Beurkkkkk</a:t>
            </a:r>
            <a:endParaRPr lang="fr-FR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adaBoom BB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18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260648"/>
            <a:ext cx="8827417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smtClean="0">
                <a:latin typeface="Bizarrerie" pitchFamily="50" charset="0"/>
              </a:rPr>
              <a:t>Et pour finir ce que je n’aime vraiment pas,</a:t>
            </a:r>
          </a:p>
          <a:p>
            <a:r>
              <a:rPr lang="fr-FR" sz="2800" dirty="0">
                <a:latin typeface="Bizarrerie" pitchFamily="50" charset="0"/>
              </a:rPr>
              <a:t>c</a:t>
            </a:r>
            <a:r>
              <a:rPr lang="fr-FR" sz="2800" dirty="0" smtClean="0">
                <a:latin typeface="Bizarrerie" pitchFamily="50" charset="0"/>
              </a:rPr>
              <a:t>’est les salles d’attente ou j’ai l’impression que le</a:t>
            </a:r>
          </a:p>
          <a:p>
            <a:r>
              <a:rPr lang="fr-FR" sz="2800" dirty="0">
                <a:latin typeface="Bizarrerie" pitchFamily="50" charset="0"/>
              </a:rPr>
              <a:t>t</a:t>
            </a:r>
            <a:r>
              <a:rPr lang="fr-FR" sz="2800" dirty="0" smtClean="0">
                <a:latin typeface="Bizarrerie" pitchFamily="50" charset="0"/>
              </a:rPr>
              <a:t>emps s’est arrêté tellement je m’ennuie en </a:t>
            </a:r>
          </a:p>
          <a:p>
            <a:r>
              <a:rPr lang="fr-FR" sz="2800" dirty="0">
                <a:latin typeface="Bizarrerie" pitchFamily="50" charset="0"/>
              </a:rPr>
              <a:t>a</a:t>
            </a:r>
            <a:r>
              <a:rPr lang="fr-FR" sz="2800" dirty="0" smtClean="0">
                <a:latin typeface="Bizarrerie" pitchFamily="50" charset="0"/>
              </a:rPr>
              <a:t>ttendant mon tour,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28" y="2348880"/>
            <a:ext cx="7200800" cy="405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5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332656"/>
            <a:ext cx="8757077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latin typeface="Bizarrerie" pitchFamily="50" charset="0"/>
              </a:rPr>
              <a:t>e</a:t>
            </a:r>
            <a:r>
              <a:rPr lang="fr-FR" sz="2800" dirty="0" smtClean="0">
                <a:latin typeface="Bizarrerie" pitchFamily="50" charset="0"/>
              </a:rPr>
              <a:t>t encore moins celles des urgences quand je me</a:t>
            </a:r>
          </a:p>
          <a:p>
            <a:r>
              <a:rPr lang="fr-FR" sz="2800" dirty="0">
                <a:latin typeface="Bizarrerie" pitchFamily="50" charset="0"/>
              </a:rPr>
              <a:t>s</a:t>
            </a:r>
            <a:r>
              <a:rPr lang="fr-FR" sz="2800" dirty="0" smtClean="0">
                <a:latin typeface="Bizarrerie" pitchFamily="50" charset="0"/>
              </a:rPr>
              <a:t>uis blessé pendant un match, que tout le monde</a:t>
            </a:r>
          </a:p>
          <a:p>
            <a:r>
              <a:rPr lang="fr-FR" sz="2800" dirty="0" smtClean="0">
                <a:latin typeface="Bizarrerie" pitchFamily="50" charset="0"/>
              </a:rPr>
              <a:t>râle en attendant son tour, et que c’est toujours </a:t>
            </a:r>
          </a:p>
          <a:p>
            <a:r>
              <a:rPr lang="fr-FR" sz="2800" dirty="0">
                <a:latin typeface="Bizarrerie" pitchFamily="50" charset="0"/>
              </a:rPr>
              <a:t>t</a:t>
            </a:r>
            <a:r>
              <a:rPr lang="fr-FR" sz="2800" dirty="0" smtClean="0">
                <a:latin typeface="Bizarrerie" pitchFamily="50" charset="0"/>
              </a:rPr>
              <a:t>rop long…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53" y="2276872"/>
            <a:ext cx="7760282" cy="428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0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9014" y="260648"/>
            <a:ext cx="837126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latin typeface="Bizarrerie" pitchFamily="50" charset="0"/>
              </a:rPr>
              <a:t>o</a:t>
            </a:r>
            <a:r>
              <a:rPr lang="fr-FR" sz="2800" dirty="0" smtClean="0">
                <a:latin typeface="Bizarrerie" pitchFamily="50" charset="0"/>
              </a:rPr>
              <a:t>u être malade au fond de mon lit, avec de la </a:t>
            </a:r>
          </a:p>
          <a:p>
            <a:r>
              <a:rPr lang="fr-FR" sz="2800" dirty="0">
                <a:latin typeface="Bizarrerie" pitchFamily="50" charset="0"/>
              </a:rPr>
              <a:t>f</a:t>
            </a:r>
            <a:r>
              <a:rPr lang="fr-FR" sz="2800" dirty="0" smtClean="0">
                <a:latin typeface="Bizarrerie" pitchFamily="50" charset="0"/>
              </a:rPr>
              <a:t>ièvre et des douleurs partout, et qu’il faut que </a:t>
            </a:r>
          </a:p>
          <a:p>
            <a:r>
              <a:rPr lang="fr-FR" sz="2800" dirty="0">
                <a:latin typeface="Bizarrerie" pitchFamily="50" charset="0"/>
              </a:rPr>
              <a:t>j</a:t>
            </a:r>
            <a:r>
              <a:rPr lang="fr-FR" sz="2800" dirty="0" smtClean="0">
                <a:latin typeface="Bizarrerie" pitchFamily="50" charset="0"/>
              </a:rPr>
              <a:t>’avale des médicaments infectes !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21" y="1772816"/>
            <a:ext cx="7251562" cy="467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2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7704" y="2564904"/>
            <a:ext cx="7128792" cy="2007096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err="1" smtClean="0">
                <a:latin typeface="Bizarrerie" pitchFamily="50" charset="0"/>
              </a:rPr>
              <a:t>Essiàn</a:t>
            </a:r>
            <a:r>
              <a:rPr lang="fr-FR" dirty="0" smtClean="0">
                <a:latin typeface="Bizarrerie" pitchFamily="50" charset="0"/>
              </a:rPr>
              <a:t> – 3</a:t>
            </a:r>
            <a:r>
              <a:rPr lang="fr-FR" baseline="30000" dirty="0" smtClean="0">
                <a:latin typeface="Bizarrerie" pitchFamily="50" charset="0"/>
              </a:rPr>
              <a:t>ième</a:t>
            </a:r>
            <a:r>
              <a:rPr lang="fr-FR" dirty="0" smtClean="0">
                <a:latin typeface="Bizarrerie" pitchFamily="50" charset="0"/>
              </a:rPr>
              <a:t> 2</a:t>
            </a:r>
            <a:r>
              <a:rPr lang="fr-FR" dirty="0">
                <a:latin typeface="Bizarrerie" pitchFamily="50" charset="0"/>
              </a:rPr>
              <a:t/>
            </a:r>
            <a:br>
              <a:rPr lang="fr-FR" dirty="0">
                <a:latin typeface="Bizarrerie" pitchFamily="50" charset="0"/>
              </a:rPr>
            </a:br>
            <a:r>
              <a:rPr lang="fr-FR" dirty="0" smtClean="0">
                <a:latin typeface="Bizarrerie" pitchFamily="50" charset="0"/>
              </a:rPr>
              <a:t/>
            </a:r>
            <a:br>
              <a:rPr lang="fr-FR" dirty="0" smtClean="0">
                <a:latin typeface="Bizarrerie" pitchFamily="50" charset="0"/>
              </a:rPr>
            </a:br>
            <a:r>
              <a:rPr lang="fr-FR" sz="2800" dirty="0" smtClean="0">
                <a:latin typeface="Bizarrerie" pitchFamily="50" charset="0"/>
              </a:rPr>
              <a:t>Musique </a:t>
            </a:r>
            <a:br>
              <a:rPr lang="fr-FR" sz="2800" dirty="0" smtClean="0">
                <a:latin typeface="Bizarrerie" pitchFamily="50" charset="0"/>
              </a:rPr>
            </a:br>
            <a:r>
              <a:rPr lang="fr-FR" sz="2800" dirty="0" smtClean="0">
                <a:latin typeface="Bizarrerie" pitchFamily="50" charset="0"/>
              </a:rPr>
              <a:t>« Les jours tristes » </a:t>
            </a:r>
            <a:br>
              <a:rPr lang="fr-FR" sz="2800" dirty="0" smtClean="0">
                <a:latin typeface="Bizarrerie" pitchFamily="50" charset="0"/>
              </a:rPr>
            </a:br>
            <a:r>
              <a:rPr lang="fr-FR" sz="2800" dirty="0" smtClean="0">
                <a:latin typeface="Bizarrerie" pitchFamily="50" charset="0"/>
              </a:rPr>
              <a:t>Yann </a:t>
            </a:r>
            <a:r>
              <a:rPr lang="fr-FR" sz="2800" dirty="0" err="1" smtClean="0">
                <a:latin typeface="Bizarrerie" pitchFamily="50" charset="0"/>
              </a:rPr>
              <a:t>Tiersen</a:t>
            </a:r>
            <a:endParaRPr lang="fr-FR" dirty="0">
              <a:latin typeface="Bizarreri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73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41" y="0"/>
            <a:ext cx="4820093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131840" y="1124744"/>
            <a:ext cx="5514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Bizarrerie" pitchFamily="50" charset="0"/>
              </a:rPr>
              <a:t>e</a:t>
            </a:r>
            <a:r>
              <a:rPr lang="fr-FR" sz="3600" dirty="0" smtClean="0">
                <a:latin typeface="Bizarrerie" pitchFamily="50" charset="0"/>
              </a:rPr>
              <a:t>t plus particulièrement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139425" y="3014506"/>
            <a:ext cx="31790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 smtClean="0">
                <a:latin typeface="Bizarrerie" pitchFamily="50" charset="0"/>
              </a:rPr>
              <a:t>du rugby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048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2420888"/>
            <a:ext cx="75257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Bizarrerie" pitchFamily="50" charset="0"/>
              </a:rPr>
              <a:t>e</a:t>
            </a:r>
            <a:r>
              <a:rPr lang="fr-FR" sz="3200" dirty="0" smtClean="0">
                <a:latin typeface="Bizarrerie" pitchFamily="50" charset="0"/>
              </a:rPr>
              <a:t>t j’aimerai bien en faire mon métier</a:t>
            </a:r>
          </a:p>
          <a:p>
            <a:r>
              <a:rPr lang="fr-FR" sz="3200" dirty="0">
                <a:latin typeface="Bizarrerie" pitchFamily="50" charset="0"/>
              </a:rPr>
              <a:t>e</a:t>
            </a:r>
            <a:r>
              <a:rPr lang="fr-FR" sz="3200" dirty="0" smtClean="0">
                <a:latin typeface="Bizarrerie" pitchFamily="50" charset="0"/>
              </a:rPr>
              <a:t>n tant que joueur pro</a:t>
            </a:r>
          </a:p>
          <a:p>
            <a:r>
              <a:rPr lang="fr-FR" sz="3200" dirty="0" smtClean="0">
                <a:latin typeface="Bizarrerie" pitchFamily="50" charset="0"/>
              </a:rPr>
              <a:t>ou entraineur</a:t>
            </a:r>
            <a:endParaRPr lang="fr-FR" sz="3200" dirty="0">
              <a:latin typeface="Bizarreri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84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827584" y="2444062"/>
            <a:ext cx="704622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smtClean="0">
                <a:latin typeface="Bizarrerie" pitchFamily="50" charset="0"/>
              </a:rPr>
              <a:t>Par contre, je n’aime pas</a:t>
            </a:r>
          </a:p>
          <a:p>
            <a:r>
              <a:rPr lang="fr-FR" sz="4400" dirty="0" smtClean="0">
                <a:latin typeface="Bizarrerie" pitchFamily="50" charset="0"/>
              </a:rPr>
              <a:t>mettre des jeans</a:t>
            </a:r>
          </a:p>
        </p:txBody>
      </p:sp>
    </p:spTree>
    <p:extLst>
      <p:ext uri="{BB962C8B-B14F-4D97-AF65-F5344CB8AC3E}">
        <p14:creationId xmlns:p14="http://schemas.microsoft.com/office/powerpoint/2010/main" val="286116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544" y="332656"/>
            <a:ext cx="5229200" cy="619268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0787" y="2348880"/>
            <a:ext cx="370325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atin typeface="Bizarrerie" pitchFamily="50" charset="0"/>
              </a:rPr>
              <a:t>Car j’ai l’impression</a:t>
            </a:r>
          </a:p>
          <a:p>
            <a:r>
              <a:rPr lang="fr-FR" sz="2800" dirty="0">
                <a:latin typeface="Bizarrerie" pitchFamily="50" charset="0"/>
              </a:rPr>
              <a:t>d</a:t>
            </a:r>
            <a:r>
              <a:rPr lang="fr-FR" sz="2800" dirty="0" smtClean="0">
                <a:latin typeface="Bizarrerie" pitchFamily="50" charset="0"/>
              </a:rPr>
              <a:t>e ne plus pouvoir</a:t>
            </a:r>
          </a:p>
          <a:p>
            <a:r>
              <a:rPr lang="fr-FR" sz="2800" dirty="0">
                <a:latin typeface="Bizarrerie" pitchFamily="50" charset="0"/>
              </a:rPr>
              <a:t>b</a:t>
            </a:r>
            <a:r>
              <a:rPr lang="fr-FR" sz="2800" dirty="0" smtClean="0">
                <a:latin typeface="Bizarrerie" pitchFamily="50" charset="0"/>
              </a:rPr>
              <a:t>ouger dedans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0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83568" y="2924943"/>
            <a:ext cx="7161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>
                <a:latin typeface="Bizarrerie" pitchFamily="50" charset="0"/>
              </a:rPr>
              <a:t>J’aime bien la glace à la vanille</a:t>
            </a:r>
          </a:p>
        </p:txBody>
      </p:sp>
    </p:spTree>
    <p:extLst>
      <p:ext uri="{BB962C8B-B14F-4D97-AF65-F5344CB8AC3E}">
        <p14:creationId xmlns:p14="http://schemas.microsoft.com/office/powerpoint/2010/main" val="332414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" y="906890"/>
            <a:ext cx="8460431" cy="474015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03576" y="5687911"/>
            <a:ext cx="8057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Bizarrerie" pitchFamily="50" charset="0"/>
              </a:rPr>
              <a:t>c</a:t>
            </a:r>
            <a:r>
              <a:rPr lang="fr-FR" sz="2800" dirty="0" smtClean="0">
                <a:latin typeface="Bizarrerie" pitchFamily="50" charset="0"/>
              </a:rPr>
              <a:t>’est mon parfum préféré et ça sent bon l’été,</a:t>
            </a:r>
          </a:p>
        </p:txBody>
      </p:sp>
    </p:spTree>
    <p:extLst>
      <p:ext uri="{BB962C8B-B14F-4D97-AF65-F5344CB8AC3E}">
        <p14:creationId xmlns:p14="http://schemas.microsoft.com/office/powerpoint/2010/main" val="135470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heme/theme1.xml><?xml version="1.0" encoding="utf-8"?>
<a:theme xmlns:a="http://schemas.openxmlformats.org/drawingml/2006/main" name="Techniq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que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que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344</TotalTime>
  <Words>423</Words>
  <Application>Microsoft Office PowerPoint</Application>
  <PresentationFormat>Affichage à l'écran (4:3)</PresentationFormat>
  <Paragraphs>78</Paragraphs>
  <Slides>35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36" baseType="lpstr">
      <vt:lpstr>Technique</vt:lpstr>
      <vt:lpstr>Présentation PowerPoint</vt:lpstr>
      <vt:lpstr>Présentation PowerPoint</vt:lpstr>
      <vt:lpstr>… FAIRE DU SPORT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Essiàn – 3ième 2  Musique  « Les jours tristes »  Yann Tiersen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Rugby</dc:creator>
  <cp:lastModifiedBy>Rugby</cp:lastModifiedBy>
  <cp:revision>40</cp:revision>
  <dcterms:created xsi:type="dcterms:W3CDTF">2018-04-17T16:59:21Z</dcterms:created>
  <dcterms:modified xsi:type="dcterms:W3CDTF">2018-04-18T17:17:35Z</dcterms:modified>
</cp:coreProperties>
</file>