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63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AA1063-8BF9-4D97-8296-CB24ED67B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5F5105B-719D-48C6-9A38-FDBBACDAF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57FE72-05A1-4D75-8266-986543999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18CF-DE76-4A47-8A17-DEC06C3E5C77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EFC67D-1122-4E15-87A1-E2C8B86DC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EE3199-A6F5-4A6C-A263-FDA096D50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2F34-51AA-4AB1-A335-C2CD03C5DE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837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F5EE02-C7CC-45F6-B1B9-7EF73E283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8239CCD-07E3-4BAF-8448-070EE7034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F8A0EC-D570-4230-A4E8-10819542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18CF-DE76-4A47-8A17-DEC06C3E5C77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561FBD-753B-4FAB-9B2F-956C74FC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210A96-973A-41A3-862D-ECBCC2543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2F34-51AA-4AB1-A335-C2CD03C5DE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1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511011D-A17D-4883-97C6-CE2D892F1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86301FE-0A64-4F34-B028-F1CA1AE4F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99F404-CAEE-460F-A831-46395A30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18CF-DE76-4A47-8A17-DEC06C3E5C77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1E6E09-7C85-4FAB-9ABC-933CA2AC1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E1E951-5017-44C2-934D-C554B2C41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2F34-51AA-4AB1-A335-C2CD03C5DE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68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FDF992-99C3-4DD7-99E5-721852301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DAC9F5-2A97-491C-B881-01EF96F76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75EE41-96E3-484A-BF83-665E4AFC3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18CF-DE76-4A47-8A17-DEC06C3E5C77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5187DF-903E-4F5A-9419-4A0B2A28D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43518F-B046-4731-9E2A-C6B87143B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2F34-51AA-4AB1-A335-C2CD03C5DE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89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821CA7-750C-459A-B795-F9C91A652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ECF778-A919-4D9A-8D1B-C9E3153B2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0BF6B1-4069-4D35-A947-CF6BCDFD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18CF-DE76-4A47-8A17-DEC06C3E5C77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D50A25-E9A3-4D79-B6EF-A7B4F624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CA98D6-FBA6-49FF-869C-34B3B00F3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2F34-51AA-4AB1-A335-C2CD03C5DE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399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CEE910-FEB3-41FF-A46B-60813D8B1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941843-3B23-4015-9194-642BFCB88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58D4A1A-7693-485F-9A57-9B7C49257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4DE40C-86FD-4D0D-A69C-20F6050CA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18CF-DE76-4A47-8A17-DEC06C3E5C77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7E3B66-5A21-4066-B3DD-DB2F1E39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45A628-108B-44D0-82B9-DD5E486F2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2F34-51AA-4AB1-A335-C2CD03C5DE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17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A60E5B-5CAC-45CC-8001-DF23A316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21BAAC-7462-4F7F-9C37-6DF2FF34E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5A1403-96EE-4EF3-B732-B3ABDB7E4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C180749-0695-4B85-9D28-38A365102C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67FD42-AD52-4A68-BA72-E536776C9E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BA46C94-2F96-4C27-943D-4AB1ABBA8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18CF-DE76-4A47-8A17-DEC06C3E5C77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D59F4EE-E42A-47DA-8C6F-08A98A6CE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A0F7B92-6004-4CAC-8063-AD59D21D0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2F34-51AA-4AB1-A335-C2CD03C5DE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63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50A10-6668-484F-8319-4536E806E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176A838-0DBA-44BE-95E5-979397CE8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18CF-DE76-4A47-8A17-DEC06C3E5C77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BE37B28-A647-4D68-9978-7360F53AD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6CB3E8C-0A19-4247-8398-791F9CC4B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2F34-51AA-4AB1-A335-C2CD03C5DE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196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69F406D-BC96-4E98-84CF-7AFFF0970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18CF-DE76-4A47-8A17-DEC06C3E5C77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72EAA93-CEB5-48EF-AD1B-C34F4DDF7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D69116-7A58-47D1-9A71-08EF4A570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2F34-51AA-4AB1-A335-C2CD03C5DE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74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5F8258-ED69-4C84-B7C0-E8805DAA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F4E267-86CF-447A-B5E9-9897FC6F9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9B95FA9-69F0-404B-BEBC-EABAE5382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B3D4A78-820C-436C-B7E8-5B5B177D1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18CF-DE76-4A47-8A17-DEC06C3E5C77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55EFA1-9FAA-476C-A3BC-B79F7E0E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D5A764D-49C9-4E1A-85DB-08A330DCE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2F34-51AA-4AB1-A335-C2CD03C5DE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532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4FFD16-68AE-4B99-9402-D9BA2E256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4D6124C-0F04-479E-9A7D-F6FDB7AB1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E3C55E-249C-4135-8AEB-6E0EEB020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73E3C9-208D-4CE5-A2DB-B1E204BB2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18CF-DE76-4A47-8A17-DEC06C3E5C77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28A44F-07C9-4422-8748-49A9FCE5E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C23003-3284-4F35-969A-5468744FB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2F34-51AA-4AB1-A335-C2CD03C5DE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57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47D5821-33D6-421F-82EE-608A3850A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90AF3E-8D7D-479D-9711-2AE036F72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19884C-66E9-442C-9E90-2F87113933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018CF-DE76-4A47-8A17-DEC06C3E5C77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7EE7A1-F63D-4AFE-9232-A366E2CE0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144D1F-4D51-47A7-82CB-2815170360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32F34-51AA-4AB1-A335-C2CD03C5DE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88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outu.be/27JjZ7zw5T0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h-tachon.fr/" TargetMode="External"/><Relationship Id="rId2" Type="http://schemas.openxmlformats.org/officeDocument/2006/relationships/hyperlink" Target="https://www.ardeche-guide.com/lieux-de-visites/musees-sites/maison-de-site-du-gerbier-de-jonc-468751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7CACEF-FB8B-451E-8866-527C40DB6C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887443"/>
            <a:ext cx="9144000" cy="555560"/>
          </a:xfrm>
        </p:spPr>
        <p:txBody>
          <a:bodyPr>
            <a:noAutofit/>
          </a:bodyPr>
          <a:lstStyle/>
          <a:p>
            <a:r>
              <a:rPr lang="fr-FR" sz="4800" dirty="0"/>
              <a:t>La tuile solaire Française en altitude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AD20FE-BCC6-4F61-928D-0A99544B2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89452"/>
            <a:ext cx="9143999" cy="464234"/>
          </a:xfrm>
        </p:spPr>
        <p:txBody>
          <a:bodyPr>
            <a:normAutofit/>
          </a:bodyPr>
          <a:lstStyle/>
          <a:p>
            <a:r>
              <a:rPr lang="fr-FR" dirty="0">
                <a:hlinkClick r:id="rId2"/>
              </a:rPr>
              <a:t>https://youtu.be/27JjZ7zw5T0</a:t>
            </a:r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F33B3E-B5DE-4CF7-AABF-4A863399E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21" y="274523"/>
            <a:ext cx="7416356" cy="48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62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3">
            <a:extLst>
              <a:ext uri="{FF2B5EF4-FFF2-40B4-BE49-F238E27FC236}">
                <a16:creationId xmlns:a16="http://schemas.microsoft.com/office/drawing/2014/main" id="{0AD6D9EB-E3D1-4BE1-A32B-B90040015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9"/>
          <a:stretch/>
        </p:blipFill>
        <p:spPr>
          <a:xfrm>
            <a:off x="315305" y="505459"/>
            <a:ext cx="10114670" cy="5847560"/>
          </a:xfrm>
          <a:custGeom>
            <a:avLst/>
            <a:gdLst>
              <a:gd name="connsiteX0" fmla="*/ 0 w 11862435"/>
              <a:gd name="connsiteY0" fmla="*/ 0 h 6858000"/>
              <a:gd name="connsiteX1" fmla="*/ 2537458 w 11862435"/>
              <a:gd name="connsiteY1" fmla="*/ 0 h 6858000"/>
              <a:gd name="connsiteX2" fmla="*/ 3074669 w 11862435"/>
              <a:gd name="connsiteY2" fmla="*/ 0 h 6858000"/>
              <a:gd name="connsiteX3" fmla="*/ 3784383 w 11862435"/>
              <a:gd name="connsiteY3" fmla="*/ 0 h 6858000"/>
              <a:gd name="connsiteX4" fmla="*/ 8686282 w 11862435"/>
              <a:gd name="connsiteY4" fmla="*/ 0 h 6858000"/>
              <a:gd name="connsiteX5" fmla="*/ 11862435 w 11862435"/>
              <a:gd name="connsiteY5" fmla="*/ 6857999 h 6858000"/>
              <a:gd name="connsiteX6" fmla="*/ 5896483 w 11862435"/>
              <a:gd name="connsiteY6" fmla="*/ 6857999 h 6858000"/>
              <a:gd name="connsiteX7" fmla="*/ 5896483 w 11862435"/>
              <a:gd name="connsiteY7" fmla="*/ 6858000 h 6858000"/>
              <a:gd name="connsiteX8" fmla="*/ 3074669 w 11862435"/>
              <a:gd name="connsiteY8" fmla="*/ 6858000 h 6858000"/>
              <a:gd name="connsiteX9" fmla="*/ 2537458 w 11862435"/>
              <a:gd name="connsiteY9" fmla="*/ 6858000 h 6858000"/>
              <a:gd name="connsiteX10" fmla="*/ 0 w 1186243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2435" h="6858000">
                <a:moveTo>
                  <a:pt x="0" y="0"/>
                </a:moveTo>
                <a:lnTo>
                  <a:pt x="2537458" y="0"/>
                </a:lnTo>
                <a:lnTo>
                  <a:pt x="3074669" y="0"/>
                </a:lnTo>
                <a:lnTo>
                  <a:pt x="3784383" y="0"/>
                </a:lnTo>
                <a:lnTo>
                  <a:pt x="8686282" y="0"/>
                </a:lnTo>
                <a:lnTo>
                  <a:pt x="11862435" y="6857999"/>
                </a:lnTo>
                <a:lnTo>
                  <a:pt x="5896483" y="6857999"/>
                </a:lnTo>
                <a:lnTo>
                  <a:pt x="5896483" y="6858000"/>
                </a:lnTo>
                <a:lnTo>
                  <a:pt x="3074669" y="6858000"/>
                </a:lnTo>
                <a:lnTo>
                  <a:pt x="25374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D1609B-102A-4C77-86A2-ACB29FB96D5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839950" y="0"/>
            <a:ext cx="4352050" cy="6858478"/>
          </a:xfrm>
          <a:custGeom>
            <a:avLst/>
            <a:gdLst>
              <a:gd name="connsiteX0" fmla="*/ 4352050 w 4352050"/>
              <a:gd name="connsiteY0" fmla="*/ 6858478 h 6858478"/>
              <a:gd name="connsiteX1" fmla="*/ 0 w 4352050"/>
              <a:gd name="connsiteY1" fmla="*/ 6858478 h 6858478"/>
              <a:gd name="connsiteX2" fmla="*/ 0 w 4352050"/>
              <a:gd name="connsiteY2" fmla="*/ 0 h 6858478"/>
              <a:gd name="connsiteX3" fmla="*/ 103870 w 4352050"/>
              <a:gd name="connsiteY3" fmla="*/ 0 h 6858478"/>
              <a:gd name="connsiteX4" fmla="*/ 1170098 w 4352050"/>
              <a:gd name="connsiteY4" fmla="*/ 0 h 6858478"/>
              <a:gd name="connsiteX5" fmla="*/ 1175675 w 435205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2050" h="6858478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651F706-C94E-46D4-BAAE-BAFD1AD976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8667950" y="0"/>
            <a:ext cx="3524051" cy="6858478"/>
          </a:xfrm>
          <a:custGeom>
            <a:avLst/>
            <a:gdLst>
              <a:gd name="connsiteX0" fmla="*/ 3524051 w 3524051"/>
              <a:gd name="connsiteY0" fmla="*/ 6858478 h 6858478"/>
              <a:gd name="connsiteX1" fmla="*/ 0 w 3524051"/>
              <a:gd name="connsiteY1" fmla="*/ 6858478 h 6858478"/>
              <a:gd name="connsiteX2" fmla="*/ 0 w 3524051"/>
              <a:gd name="connsiteY2" fmla="*/ 0 h 6858478"/>
              <a:gd name="connsiteX3" fmla="*/ 342099 w 3524051"/>
              <a:gd name="connsiteY3" fmla="*/ 0 h 6858478"/>
              <a:gd name="connsiteX4" fmla="*/ 347676 w 3524051"/>
              <a:gd name="connsiteY4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51" h="6858478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4C8D9A-6E29-4854-954E-C0070848E865}"/>
              </a:ext>
            </a:extLst>
          </p:cNvPr>
          <p:cNvSpPr/>
          <p:nvPr/>
        </p:nvSpPr>
        <p:spPr>
          <a:xfrm>
            <a:off x="9753600" y="251790"/>
            <a:ext cx="2107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6"/>
                </a:solidFill>
              </a:rPr>
              <a:t>Crédit photo ©Nicolas </a:t>
            </a:r>
            <a:r>
              <a:rPr lang="fr-FR" dirty="0" err="1">
                <a:solidFill>
                  <a:schemeClr val="accent6"/>
                </a:solidFill>
              </a:rPr>
              <a:t>Waltefaugle</a:t>
            </a:r>
            <a:endParaRPr lang="fr-FR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6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3">
            <a:extLst>
              <a:ext uri="{FF2B5EF4-FFF2-40B4-BE49-F238E27FC236}">
                <a16:creationId xmlns:a16="http://schemas.microsoft.com/office/drawing/2014/main" id="{CFD2DF25-F1AA-4DB4-BB95-FDDF0D6CE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9"/>
          <a:stretch/>
        </p:blipFill>
        <p:spPr>
          <a:xfrm>
            <a:off x="140678" y="151677"/>
            <a:ext cx="11338559" cy="6555123"/>
          </a:xfrm>
          <a:custGeom>
            <a:avLst/>
            <a:gdLst>
              <a:gd name="connsiteX0" fmla="*/ 0 w 11862435"/>
              <a:gd name="connsiteY0" fmla="*/ 0 h 6858000"/>
              <a:gd name="connsiteX1" fmla="*/ 2537458 w 11862435"/>
              <a:gd name="connsiteY1" fmla="*/ 0 h 6858000"/>
              <a:gd name="connsiteX2" fmla="*/ 3074669 w 11862435"/>
              <a:gd name="connsiteY2" fmla="*/ 0 h 6858000"/>
              <a:gd name="connsiteX3" fmla="*/ 3784383 w 11862435"/>
              <a:gd name="connsiteY3" fmla="*/ 0 h 6858000"/>
              <a:gd name="connsiteX4" fmla="*/ 8686282 w 11862435"/>
              <a:gd name="connsiteY4" fmla="*/ 0 h 6858000"/>
              <a:gd name="connsiteX5" fmla="*/ 11862435 w 11862435"/>
              <a:gd name="connsiteY5" fmla="*/ 6857999 h 6858000"/>
              <a:gd name="connsiteX6" fmla="*/ 5896483 w 11862435"/>
              <a:gd name="connsiteY6" fmla="*/ 6857999 h 6858000"/>
              <a:gd name="connsiteX7" fmla="*/ 5896483 w 11862435"/>
              <a:gd name="connsiteY7" fmla="*/ 6858000 h 6858000"/>
              <a:gd name="connsiteX8" fmla="*/ 3074669 w 11862435"/>
              <a:gd name="connsiteY8" fmla="*/ 6858000 h 6858000"/>
              <a:gd name="connsiteX9" fmla="*/ 2537458 w 11862435"/>
              <a:gd name="connsiteY9" fmla="*/ 6858000 h 6858000"/>
              <a:gd name="connsiteX10" fmla="*/ 0 w 1186243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2435" h="6858000">
                <a:moveTo>
                  <a:pt x="0" y="0"/>
                </a:moveTo>
                <a:lnTo>
                  <a:pt x="2537458" y="0"/>
                </a:lnTo>
                <a:lnTo>
                  <a:pt x="3074669" y="0"/>
                </a:lnTo>
                <a:lnTo>
                  <a:pt x="3784383" y="0"/>
                </a:lnTo>
                <a:lnTo>
                  <a:pt x="8686282" y="0"/>
                </a:lnTo>
                <a:lnTo>
                  <a:pt x="11862435" y="6857999"/>
                </a:lnTo>
                <a:lnTo>
                  <a:pt x="5896483" y="6857999"/>
                </a:lnTo>
                <a:lnTo>
                  <a:pt x="5896483" y="6858000"/>
                </a:lnTo>
                <a:lnTo>
                  <a:pt x="3074669" y="6858000"/>
                </a:lnTo>
                <a:lnTo>
                  <a:pt x="25374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D1609B-102A-4C77-86A2-ACB29FB96D5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839950" y="0"/>
            <a:ext cx="4352050" cy="6858478"/>
          </a:xfrm>
          <a:custGeom>
            <a:avLst/>
            <a:gdLst>
              <a:gd name="connsiteX0" fmla="*/ 4352050 w 4352050"/>
              <a:gd name="connsiteY0" fmla="*/ 6858478 h 6858478"/>
              <a:gd name="connsiteX1" fmla="*/ 0 w 4352050"/>
              <a:gd name="connsiteY1" fmla="*/ 6858478 h 6858478"/>
              <a:gd name="connsiteX2" fmla="*/ 0 w 4352050"/>
              <a:gd name="connsiteY2" fmla="*/ 0 h 6858478"/>
              <a:gd name="connsiteX3" fmla="*/ 103870 w 4352050"/>
              <a:gd name="connsiteY3" fmla="*/ 0 h 6858478"/>
              <a:gd name="connsiteX4" fmla="*/ 1170098 w 4352050"/>
              <a:gd name="connsiteY4" fmla="*/ 0 h 6858478"/>
              <a:gd name="connsiteX5" fmla="*/ 1175675 w 435205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2050" h="6858478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651F706-C94E-46D4-BAAE-BAFD1AD976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8667950" y="0"/>
            <a:ext cx="3524051" cy="6858478"/>
          </a:xfrm>
          <a:custGeom>
            <a:avLst/>
            <a:gdLst>
              <a:gd name="connsiteX0" fmla="*/ 3524051 w 3524051"/>
              <a:gd name="connsiteY0" fmla="*/ 6858478 h 6858478"/>
              <a:gd name="connsiteX1" fmla="*/ 0 w 3524051"/>
              <a:gd name="connsiteY1" fmla="*/ 6858478 h 6858478"/>
              <a:gd name="connsiteX2" fmla="*/ 0 w 3524051"/>
              <a:gd name="connsiteY2" fmla="*/ 0 h 6858478"/>
              <a:gd name="connsiteX3" fmla="*/ 342099 w 3524051"/>
              <a:gd name="connsiteY3" fmla="*/ 0 h 6858478"/>
              <a:gd name="connsiteX4" fmla="*/ 347676 w 3524051"/>
              <a:gd name="connsiteY4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51" h="6858478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594448-B736-4C23-9DC7-903A3DB335C4}"/>
              </a:ext>
            </a:extLst>
          </p:cNvPr>
          <p:cNvSpPr/>
          <p:nvPr/>
        </p:nvSpPr>
        <p:spPr>
          <a:xfrm>
            <a:off x="10416209" y="151677"/>
            <a:ext cx="15372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6"/>
                </a:solidFill>
              </a:rPr>
              <a:t>Crédit photo ©Nicolas </a:t>
            </a:r>
            <a:r>
              <a:rPr lang="fr-FR" dirty="0" err="1">
                <a:solidFill>
                  <a:schemeClr val="accent6"/>
                </a:solidFill>
              </a:rPr>
              <a:t>Waltefaugle</a:t>
            </a:r>
            <a:endParaRPr lang="fr-FR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2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24DE68-4BAB-464D-9E5C-40BF7C64C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582" y="365126"/>
            <a:ext cx="1706217" cy="1264892"/>
          </a:xfrm>
        </p:spPr>
        <p:txBody>
          <a:bodyPr>
            <a:normAutofit/>
          </a:bodyPr>
          <a:lstStyle/>
          <a:p>
            <a:pPr algn="r"/>
            <a:r>
              <a:rPr lang="fr-FR" sz="1800" dirty="0">
                <a:solidFill>
                  <a:schemeClr val="accent6"/>
                </a:solidFill>
              </a:rPr>
              <a:t>Crédit photo ©Nicolas </a:t>
            </a:r>
            <a:r>
              <a:rPr lang="fr-FR" sz="1800" dirty="0" err="1">
                <a:solidFill>
                  <a:schemeClr val="accent6"/>
                </a:solidFill>
              </a:rPr>
              <a:t>Waltefaugle</a:t>
            </a:r>
            <a:br>
              <a:rPr lang="fr-FR" sz="1800" dirty="0">
                <a:solidFill>
                  <a:schemeClr val="accent6"/>
                </a:solidFill>
              </a:rPr>
            </a:br>
            <a:endParaRPr lang="fr-FR" sz="1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E08195-76FD-4ED5-A16C-7BDECE148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8724D8-BD2D-4E68-B01E-0DC71089C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65125"/>
            <a:ext cx="8707914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75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E8C88D-1CC7-4E02-A57B-B7240831C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747052" cy="615536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accent6"/>
                </a:solidFill>
              </a:rPr>
              <a:t>Crédit photo ©Nicolas </a:t>
            </a:r>
            <a:r>
              <a:rPr lang="fr-FR" sz="1800" dirty="0" err="1">
                <a:solidFill>
                  <a:schemeClr val="accent6"/>
                </a:solidFill>
              </a:rPr>
              <a:t>Waltefaugle</a:t>
            </a:r>
            <a:br>
              <a:rPr lang="fr-FR" sz="1800" dirty="0">
                <a:solidFill>
                  <a:schemeClr val="accent6"/>
                </a:solidFill>
              </a:rPr>
            </a:br>
            <a:endParaRPr lang="fr-FR" sz="1800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1639991-803A-476F-8A7E-1A089D455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81" y="848139"/>
            <a:ext cx="7984212" cy="532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99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A25677-8C1E-4232-A080-67CC3070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93974" cy="681797"/>
          </a:xfrm>
        </p:spPr>
        <p:txBody>
          <a:bodyPr>
            <a:normAutofit fontScale="90000"/>
          </a:bodyPr>
          <a:lstStyle/>
          <a:p>
            <a:r>
              <a:rPr lang="fr-FR" sz="2400" dirty="0">
                <a:solidFill>
                  <a:schemeClr val="accent6"/>
                </a:solidFill>
              </a:rPr>
              <a:t>Crédit photo ©Nicolas </a:t>
            </a:r>
            <a:r>
              <a:rPr lang="fr-FR" sz="2400" dirty="0" err="1">
                <a:solidFill>
                  <a:schemeClr val="accent6"/>
                </a:solidFill>
              </a:rPr>
              <a:t>Waltefaugle</a:t>
            </a:r>
            <a:br>
              <a:rPr lang="fr-FR" sz="2400" dirty="0">
                <a:solidFill>
                  <a:schemeClr val="accent6"/>
                </a:solidFill>
              </a:rPr>
            </a:br>
            <a:endParaRPr lang="fr-FR" sz="2400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F0334FB-B017-4626-AF1B-799F188E5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81" y="799488"/>
            <a:ext cx="8057106" cy="537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8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094E4B-731F-4FF4-AE50-0973CC894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436165" cy="456510"/>
          </a:xfrm>
        </p:spPr>
        <p:txBody>
          <a:bodyPr>
            <a:normAutofit fontScale="90000"/>
          </a:bodyPr>
          <a:lstStyle/>
          <a:p>
            <a:r>
              <a:rPr lang="fr-FR" sz="2400" dirty="0">
                <a:solidFill>
                  <a:schemeClr val="accent6"/>
                </a:solidFill>
              </a:rPr>
              <a:t>Crédit photo ©Nicolas </a:t>
            </a:r>
            <a:r>
              <a:rPr lang="fr-FR" sz="2400" dirty="0" err="1">
                <a:solidFill>
                  <a:schemeClr val="accent6"/>
                </a:solidFill>
              </a:rPr>
              <a:t>Waltefaugle</a:t>
            </a:r>
            <a:endParaRPr lang="fr-FR" sz="2400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A1BBE65-BAD1-4101-8906-FAC3BCEAC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04" y="923272"/>
            <a:ext cx="3856383" cy="577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08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E90E43-4FFC-4AF1-90E9-08304261E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455504" cy="615536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accent6"/>
                </a:solidFill>
              </a:rPr>
              <a:t>Crédit photo ©Nicolas </a:t>
            </a:r>
            <a:r>
              <a:rPr lang="fr-FR" sz="1800" dirty="0" err="1">
                <a:solidFill>
                  <a:schemeClr val="accent6"/>
                </a:solidFill>
              </a:rPr>
              <a:t>Waltefaugle</a:t>
            </a:r>
            <a:endParaRPr lang="fr-FR" sz="1800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B51AA22-CE9B-4B1E-A832-4FDA6F0F4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04" y="387101"/>
            <a:ext cx="4214192" cy="631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32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1A7B80-DB1C-4B69-9412-48BF16DDC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402496" cy="655292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chemeClr val="accent6"/>
                </a:solidFill>
              </a:rPr>
              <a:t>Crédit photo ©Nicolas </a:t>
            </a:r>
            <a:r>
              <a:rPr lang="fr-FR" sz="2000" dirty="0" err="1">
                <a:solidFill>
                  <a:schemeClr val="accent6"/>
                </a:solidFill>
              </a:rPr>
              <a:t>Waltefaugle</a:t>
            </a:r>
            <a:endParaRPr lang="fr-FR" sz="2000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FAE5CB1-9620-41BA-97B3-4FAF8C5BD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03" y="808452"/>
            <a:ext cx="8736456" cy="583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88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FEFF9F-32C4-457F-8577-9F84BFCD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706217" cy="1325563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chemeClr val="accent6"/>
                </a:solidFill>
              </a:rPr>
              <a:t>Crédit photo ©Nicolas </a:t>
            </a:r>
            <a:r>
              <a:rPr lang="fr-FR" sz="2000" dirty="0" err="1">
                <a:solidFill>
                  <a:schemeClr val="accent6"/>
                </a:solidFill>
              </a:rPr>
              <a:t>Waltefaugle</a:t>
            </a:r>
            <a:endParaRPr lang="fr-FR" sz="2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67F4AC-8D97-417D-846D-F30B84871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85CFF6-C305-4506-8AC5-6A3915859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0000"/>
            <a:ext cx="4267384" cy="639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38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D55757-51D7-4C75-95C3-454CF9695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chemeClr val="accent6"/>
                </a:solidFill>
              </a:rPr>
              <a:t>Crédit photo ©Nicolas </a:t>
            </a:r>
            <a:r>
              <a:rPr lang="fr-FR" dirty="0" err="1">
                <a:solidFill>
                  <a:schemeClr val="accent6"/>
                </a:solidFill>
              </a:rPr>
              <a:t>Waltefaugle</a:t>
            </a:r>
            <a:endParaRPr lang="fr-FR" dirty="0">
              <a:solidFill>
                <a:schemeClr val="accent6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43A8274-49CF-41D3-8AAB-A5E544E02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10" y="1392088"/>
            <a:ext cx="7842134" cy="5233999"/>
          </a:xfrm>
        </p:spPr>
      </p:pic>
    </p:spTree>
    <p:extLst>
      <p:ext uri="{BB962C8B-B14F-4D97-AF65-F5344CB8AC3E}">
        <p14:creationId xmlns:p14="http://schemas.microsoft.com/office/powerpoint/2010/main" val="577427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3EE3E9-6A97-4B61-AC18-A795F4F91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49209" cy="3517762"/>
          </a:xfrm>
        </p:spPr>
        <p:txBody>
          <a:bodyPr>
            <a:normAutofit fontScale="90000"/>
          </a:bodyPr>
          <a:lstStyle/>
          <a:p>
            <a:r>
              <a:rPr lang="fr-FR" sz="2200" dirty="0"/>
              <a:t>La Maison de site du Gerbier de Jonc vous accueille.</a:t>
            </a:r>
            <a:br>
              <a:rPr lang="fr-FR" sz="2200" dirty="0"/>
            </a:br>
            <a:r>
              <a:rPr lang="fr-FR" sz="2200" dirty="0"/>
              <a:t> </a:t>
            </a:r>
            <a:br>
              <a:rPr lang="fr-FR" sz="2200" dirty="0"/>
            </a:br>
            <a:r>
              <a:rPr lang="fr-FR" sz="2200" dirty="0"/>
              <a:t>A travers des maquettes, diaporamas et films sont expliqués la géologie, le volcanisme, la naissance de la Loire et le phénomène du Partage des Eaux. </a:t>
            </a:r>
            <a:br>
              <a:rPr lang="fr-FR" sz="2200" dirty="0"/>
            </a:br>
            <a:br>
              <a:rPr lang="fr-FR" sz="2200" dirty="0"/>
            </a:br>
            <a:r>
              <a:rPr lang="fr-FR" sz="2200" dirty="0"/>
              <a:t>Un parcours muséographique est proposé.</a:t>
            </a:r>
            <a:br>
              <a:rPr lang="fr-FR" sz="2200" dirty="0"/>
            </a:br>
            <a:br>
              <a:rPr lang="fr-FR" dirty="0"/>
            </a:br>
            <a:r>
              <a:rPr lang="fr-FR" sz="2000" dirty="0">
                <a:hlinkClick r:id="rId2"/>
              </a:rPr>
              <a:t>https://www.ardeche-guide.com/lieux-de-visites/musees-sites/maison-de-site-du-gerbier-de-jonc-4687517</a:t>
            </a:r>
            <a:br>
              <a:rPr lang="fr-FR" sz="2000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A2C9F-4A68-4E71-B655-FD94F70E1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41913"/>
            <a:ext cx="10515600" cy="2135049"/>
          </a:xfrm>
        </p:spPr>
        <p:txBody>
          <a:bodyPr>
            <a:normAutofit lnSpcReduction="10000"/>
          </a:bodyPr>
          <a:lstStyle/>
          <a:p>
            <a:r>
              <a:rPr lang="fr-FR" dirty="0"/>
              <a:t>Charles-Henri </a:t>
            </a:r>
            <a:r>
              <a:rPr lang="fr-FR" dirty="0" err="1"/>
              <a:t>Tachon</a:t>
            </a:r>
            <a:br>
              <a:rPr lang="fr-FR" dirty="0"/>
            </a:br>
            <a:r>
              <a:rPr lang="fr-FR" dirty="0"/>
              <a:t>architecture &amp; paysage</a:t>
            </a:r>
            <a:br>
              <a:rPr lang="fr-FR" dirty="0"/>
            </a:br>
            <a:br>
              <a:rPr lang="fr-FR" dirty="0"/>
            </a:br>
            <a:r>
              <a:rPr lang="fr-FR" b="1" dirty="0"/>
              <a:t>Mercurey</a:t>
            </a:r>
            <a:r>
              <a:rPr lang="fr-FR" dirty="0"/>
              <a:t>: rue de Champ </a:t>
            </a:r>
            <a:r>
              <a:rPr lang="fr-FR" dirty="0" err="1"/>
              <a:t>Ladoit</a:t>
            </a:r>
            <a:r>
              <a:rPr lang="fr-FR" dirty="0"/>
              <a:t>, 71640</a:t>
            </a:r>
          </a:p>
          <a:p>
            <a:r>
              <a:rPr lang="fr-FR" dirty="0">
                <a:hlinkClick r:id="rId3"/>
              </a:rPr>
              <a:t>http://www.chh-tachon.fr/</a:t>
            </a:r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4E0092-557D-412B-9123-1DFF24474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637" y="3339548"/>
            <a:ext cx="5102942" cy="34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37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D43E48-B5E5-4571-BA11-12A404E98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89F089-ADCD-473C-93D5-027AFF6A8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77947"/>
            <a:ext cx="10515600" cy="399015"/>
          </a:xfrm>
        </p:spPr>
        <p:txBody>
          <a:bodyPr>
            <a:normAutofit/>
          </a:bodyPr>
          <a:lstStyle/>
          <a:p>
            <a:r>
              <a:rPr lang="fr-FR" sz="1800" dirty="0"/>
              <a:t>Crédit photo ©Nicolas </a:t>
            </a:r>
            <a:r>
              <a:rPr lang="fr-FR" sz="1800" dirty="0" err="1"/>
              <a:t>Waltefaugle</a:t>
            </a:r>
            <a:endParaRPr lang="fr-FR" sz="1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D04B96-05DC-481B-875B-A3E93DAC8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67" y="365125"/>
            <a:ext cx="8110066" cy="54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84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D79AAC-10A9-42F7-A506-918CD4E4E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endParaRPr lang="fr-FR" sz="28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A9D7674-66C1-458B-9DED-9358AFF58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69104"/>
            <a:ext cx="5801784" cy="4351338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D8D446-BBF4-4C72-BAB4-C56EEC61F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78" y="2961250"/>
            <a:ext cx="4858043" cy="36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53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40DD02-36E3-4FEB-BC07-46267670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endParaRPr lang="fr-FR" sz="2800" dirty="0"/>
          </a:p>
        </p:txBody>
      </p:sp>
      <p:pic>
        <p:nvPicPr>
          <p:cNvPr id="31" name="Espace réservé du contenu 30">
            <a:extLst>
              <a:ext uri="{FF2B5EF4-FFF2-40B4-BE49-F238E27FC236}">
                <a16:creationId xmlns:a16="http://schemas.microsoft.com/office/drawing/2014/main" id="{B811724D-9467-4DDD-972A-8162E35F7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87" y="221907"/>
            <a:ext cx="5631312" cy="4223484"/>
          </a:xfr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095E2F5-C3E1-4319-A49D-211F01DF0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71" y="2651247"/>
            <a:ext cx="5125329" cy="384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0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BA942A-210B-4C67-8E5E-C7CBD64DA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148" y="715617"/>
            <a:ext cx="2955234" cy="975071"/>
          </a:xfrm>
        </p:spPr>
        <p:txBody>
          <a:bodyPr>
            <a:normAutofit/>
          </a:bodyPr>
          <a:lstStyle/>
          <a:p>
            <a:pPr algn="ctr"/>
            <a:br>
              <a:rPr lang="fr-FR" sz="2400" dirty="0"/>
            </a:br>
            <a:endParaRPr lang="fr-FR" sz="24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FC0D696-68B2-4509-A169-75F5880FC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28" y="197778"/>
            <a:ext cx="3263503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8A3BABC-9C6F-4304-ACDD-0C32D531D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18" y="3056205"/>
            <a:ext cx="4900246" cy="36751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962B989-E154-49F0-8ACA-2A8604EC3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46" y="365125"/>
            <a:ext cx="4914314" cy="368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42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C59847-D529-4ADF-8977-BFA7A7D47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670" y="365125"/>
            <a:ext cx="4224130" cy="1325563"/>
          </a:xfrm>
        </p:spPr>
        <p:txBody>
          <a:bodyPr>
            <a:noAutofit/>
          </a:bodyPr>
          <a:lstStyle/>
          <a:p>
            <a:endParaRPr lang="fr-FR" sz="20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8080293-8DFB-47A4-88F9-E59E6A0BA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5801784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C795F8-9227-4AD3-A3CD-6185E44D0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18" y="2868319"/>
            <a:ext cx="4928382" cy="369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6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50026C-1F96-43C7-BBD1-8395061DF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30078" cy="562527"/>
          </a:xfrm>
        </p:spPr>
        <p:txBody>
          <a:bodyPr>
            <a:noAutofit/>
          </a:bodyPr>
          <a:lstStyle/>
          <a:p>
            <a:r>
              <a:rPr lang="fr-FR" sz="3200" dirty="0"/>
              <a:t>©Nicolas </a:t>
            </a:r>
            <a:r>
              <a:rPr lang="fr-FR" sz="3200" dirty="0" err="1"/>
              <a:t>Waltefaugle</a:t>
            </a:r>
            <a:endParaRPr lang="fr-FR" sz="3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88B14D-49AB-4693-A0B2-72EAE4BD8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101" y="927652"/>
            <a:ext cx="8581829" cy="5727686"/>
          </a:xfrm>
          <a:prstGeom prst="rect">
            <a:avLst/>
          </a:prstGeo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51265522-0128-4056-87B1-78C4D4679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034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D23C12-5FB0-40CE-99E0-FCFB5F74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277139" cy="642040"/>
          </a:xfrm>
        </p:spPr>
        <p:txBody>
          <a:bodyPr>
            <a:noAutofit/>
          </a:bodyPr>
          <a:lstStyle/>
          <a:p>
            <a:r>
              <a:rPr lang="fr-FR" sz="2000" dirty="0"/>
              <a:t>Crédit photo ©Nicolas </a:t>
            </a:r>
            <a:r>
              <a:rPr lang="fr-FR" sz="2000" dirty="0" err="1"/>
              <a:t>Waltefaugle</a:t>
            </a:r>
            <a:endParaRPr lang="fr-FR" sz="2000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D6C8E3E-AAFD-4C4B-BA0F-07750585A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81" y="1007166"/>
            <a:ext cx="7745940" cy="516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0570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89</Words>
  <Application>Microsoft Office PowerPoint</Application>
  <PresentationFormat>Grand écran</PresentationFormat>
  <Paragraphs>19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La tuile solaire Française en altitude</vt:lpstr>
      <vt:lpstr>La Maison de site du Gerbier de Jonc vous accueille.   A travers des maquettes, diaporamas et films sont expliqués la géologie, le volcanisme, la naissance de la Loire et le phénomène du Partage des Eaux.   Un parcours muséographique est proposé.  https://www.ardeche-guide.com/lieux-de-visites/musees-sites/maison-de-site-du-gerbier-de-jonc-4687517 </vt:lpstr>
      <vt:lpstr>Présentation PowerPoint</vt:lpstr>
      <vt:lpstr>Présentation PowerPoint</vt:lpstr>
      <vt:lpstr>Présentation PowerPoint</vt:lpstr>
      <vt:lpstr> </vt:lpstr>
      <vt:lpstr>Présentation PowerPoint</vt:lpstr>
      <vt:lpstr>©Nicolas Waltefaugle</vt:lpstr>
      <vt:lpstr>Crédit photo ©Nicolas Waltefaugle</vt:lpstr>
      <vt:lpstr>Présentation PowerPoint</vt:lpstr>
      <vt:lpstr>Présentation PowerPoint</vt:lpstr>
      <vt:lpstr>Crédit photo ©Nicolas Waltefaugle </vt:lpstr>
      <vt:lpstr>Crédit photo ©Nicolas Waltefaugle </vt:lpstr>
      <vt:lpstr>Crédit photo ©Nicolas Waltefaugle </vt:lpstr>
      <vt:lpstr>Crédit photo ©Nicolas Waltefaugle</vt:lpstr>
      <vt:lpstr>Crédit photo ©Nicolas Waltefaugle</vt:lpstr>
      <vt:lpstr>Crédit photo ©Nicolas Waltefaugle</vt:lpstr>
      <vt:lpstr>Crédit photo ©Nicolas Waltefaugle</vt:lpstr>
      <vt:lpstr>Crédit photo ©Nicolas Waltefaugle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tuile solaire Française en altitude</dc:title>
  <dc:creator>Sylvain Robillard</dc:creator>
  <cp:lastModifiedBy>Sylvain Robillard</cp:lastModifiedBy>
  <cp:revision>6</cp:revision>
  <dcterms:created xsi:type="dcterms:W3CDTF">2018-04-24T15:06:21Z</dcterms:created>
  <dcterms:modified xsi:type="dcterms:W3CDTF">2018-04-24T15:57:16Z</dcterms:modified>
</cp:coreProperties>
</file>