
<file path=[Content_Types].xml><?xml version="1.0" encoding="utf-8"?>
<Types xmlns="http://schemas.openxmlformats.org/package/2006/content-types">
  <Default Extension="bin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7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84" r:id="rId25"/>
    <p:sldId id="279" r:id="rId26"/>
    <p:sldId id="280" r:id="rId27"/>
    <p:sldId id="281" r:id="rId28"/>
    <p:sldId id="282" r:id="rId29"/>
    <p:sldId id="283" r:id="rId30"/>
    <p:sldId id="285" r:id="rId31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eWTzo50erKtYbYTA+3HMQ==" hashData="a0tbIlFjSpnk7mH5qRfTaADVSoI="/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634" y="-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6BB9-F3E2-4344-A6F6-9E46D59E85C6}" type="datetimeFigureOut">
              <a:rPr lang="fr-FR" smtClean="0"/>
              <a:t>25/12/2017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42A89-A018-413B-945D-A99CDB254D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145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6BB9-F3E2-4344-A6F6-9E46D59E85C6}" type="datetimeFigureOut">
              <a:rPr lang="fr-FR" smtClean="0"/>
              <a:t>25/12/2017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42A89-A018-413B-945D-A99CDB254D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036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6BB9-F3E2-4344-A6F6-9E46D59E85C6}" type="datetimeFigureOut">
              <a:rPr lang="fr-FR" smtClean="0"/>
              <a:t>25/12/2017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42A89-A018-413B-945D-A99CDB254D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11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6BB9-F3E2-4344-A6F6-9E46D59E85C6}" type="datetimeFigureOut">
              <a:rPr lang="fr-FR" smtClean="0"/>
              <a:t>25/12/2017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42A89-A018-413B-945D-A99CDB254D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743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6BB9-F3E2-4344-A6F6-9E46D59E85C6}" type="datetimeFigureOut">
              <a:rPr lang="fr-FR" smtClean="0"/>
              <a:t>25/12/2017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42A89-A018-413B-945D-A99CDB254D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594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6BB9-F3E2-4344-A6F6-9E46D59E85C6}" type="datetimeFigureOut">
              <a:rPr lang="fr-FR" smtClean="0"/>
              <a:t>25/12/2017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42A89-A018-413B-945D-A99CDB254D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9806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6BB9-F3E2-4344-A6F6-9E46D59E85C6}" type="datetimeFigureOut">
              <a:rPr lang="fr-FR" smtClean="0"/>
              <a:t>25/12/2017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42A89-A018-413B-945D-A99CDB254D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728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6BB9-F3E2-4344-A6F6-9E46D59E85C6}" type="datetimeFigureOut">
              <a:rPr lang="fr-FR" smtClean="0"/>
              <a:t>25/12/2017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42A89-A018-413B-945D-A99CDB254D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168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6BB9-F3E2-4344-A6F6-9E46D59E85C6}" type="datetimeFigureOut">
              <a:rPr lang="fr-FR" smtClean="0"/>
              <a:t>25/12/2017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42A89-A018-413B-945D-A99CDB254D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233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6BB9-F3E2-4344-A6F6-9E46D59E85C6}" type="datetimeFigureOut">
              <a:rPr lang="fr-FR" smtClean="0"/>
              <a:t>25/12/2017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42A89-A018-413B-945D-A99CDB254D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722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6BB9-F3E2-4344-A6F6-9E46D59E85C6}" type="datetimeFigureOut">
              <a:rPr lang="fr-FR" smtClean="0"/>
              <a:t>25/12/2017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42A89-A018-413B-945D-A99CDB254D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39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B6BB9-F3E2-4344-A6F6-9E46D59E85C6}" type="datetimeFigureOut">
              <a:rPr lang="fr-FR" smtClean="0"/>
              <a:t>25/12/2017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642A89-A018-413B-945D-A99CDB254D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390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5" Type="http://schemas.openxmlformats.org/officeDocument/2006/relationships/image" Target="../media/image31.gif"/><Relationship Id="rId4" Type="http://schemas.openxmlformats.org/officeDocument/2006/relationships/hyperlink" Target="https://papy16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259632" y="987574"/>
            <a:ext cx="67687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Quelques Endroits pour passer le nouvel </a:t>
            </a:r>
            <a:r>
              <a:rPr lang="fr-F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an</a:t>
            </a:r>
            <a:endParaRPr lang="fr-FR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Comme le 31 décembre à minuit l'année </a:t>
            </a:r>
            <a:r>
              <a:rPr lang="fr-F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2017 </a:t>
            </a:r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fait place à une nouvelle, </a:t>
            </a:r>
          </a:p>
          <a:p>
            <a:pPr algn="ctr"/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nous commencerons cette toute </a:t>
            </a:r>
          </a:p>
          <a:p>
            <a:pPr algn="ctr"/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nouvelle année </a:t>
            </a:r>
            <a:r>
              <a:rPr lang="fr-F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2018.</a:t>
            </a:r>
            <a:endParaRPr lang="fr-FR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Au cas où vous manqueriez d’idée ou commencez votre année, nous donnons quelques  endroits choisi pour passer un superbe nouvel an.</a:t>
            </a:r>
            <a:endParaRPr lang="fr-FR" sz="2400" dirty="0"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fr-FR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Bon réveillons à tous et bonne fin d’année.</a:t>
            </a:r>
          </a:p>
        </p:txBody>
      </p:sp>
    </p:spTree>
    <p:extLst>
      <p:ext uri="{BB962C8B-B14F-4D97-AF65-F5344CB8AC3E}">
        <p14:creationId xmlns:p14="http://schemas.microsoft.com/office/powerpoint/2010/main" val="352887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000">
        <p:plus/>
        <p:sndAc>
          <p:stSnd>
            <p:snd r:embed="rId2" name="voix.wav"/>
          </p:stSnd>
        </p:sndAc>
      </p:transition>
    </mc:Choice>
    <mc:Fallback xmlns="">
      <p:transition spd="slow" advTm="22000">
        <p:plus/>
        <p:sndAc>
          <p:stSnd>
            <p:snd r:embed="rId4" name="voix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843558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Moulin cascade-Toscane, Italie</a:t>
            </a:r>
          </a:p>
        </p:txBody>
      </p:sp>
    </p:spTree>
    <p:extLst>
      <p:ext uri="{BB962C8B-B14F-4D97-AF65-F5344CB8AC3E}">
        <p14:creationId xmlns:p14="http://schemas.microsoft.com/office/powerpoint/2010/main" val="298331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fade/>
        <p:sndAc>
          <p:stSnd loop="1">
            <p:snd r:embed="rId2" name="Musette.wav"/>
          </p:stSnd>
        </p:sndAc>
      </p:transition>
    </mc:Choice>
    <mc:Fallback xmlns="">
      <p:transition spd="slow" advTm="5000">
        <p:fade/>
        <p:sndAc>
          <p:stSnd loop="1">
            <p:snd r:embed="rId4" name="Musette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5576" y="4407954"/>
            <a:ext cx="4392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Cesana</a:t>
            </a:r>
            <a:r>
              <a:rPr lang="fr-FR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fr-FR" sz="2400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Torinese</a:t>
            </a:r>
            <a:r>
              <a:rPr lang="fr-FR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 - Italie</a:t>
            </a:r>
          </a:p>
        </p:txBody>
      </p:sp>
    </p:spTree>
    <p:extLst>
      <p:ext uri="{BB962C8B-B14F-4D97-AF65-F5344CB8AC3E}">
        <p14:creationId xmlns:p14="http://schemas.microsoft.com/office/powerpoint/2010/main" val="199336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7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7504" y="2263543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>
                <a:solidFill>
                  <a:srgbClr val="FFFF00"/>
                </a:solidFill>
                <a:latin typeface="Monotype Corsiva" panose="03010101010201010101" pitchFamily="66" charset="0"/>
              </a:rPr>
              <a:t>Yili</a:t>
            </a:r>
            <a:r>
              <a:rPr lang="fr-FR" sz="2400" dirty="0">
                <a:solidFill>
                  <a:srgbClr val="FFFF00"/>
                </a:solidFill>
                <a:latin typeface="Monotype Corsiva" panose="03010101010201010101" pitchFamily="66" charset="0"/>
              </a:rPr>
              <a:t> abricot vallée - Chine</a:t>
            </a:r>
          </a:p>
        </p:txBody>
      </p:sp>
    </p:spTree>
    <p:extLst>
      <p:ext uri="{BB962C8B-B14F-4D97-AF65-F5344CB8AC3E}">
        <p14:creationId xmlns:p14="http://schemas.microsoft.com/office/powerpoint/2010/main" val="2012044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03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4299942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  <a:latin typeface="Monotype Corsiva" panose="03010101010201010101" pitchFamily="66" charset="0"/>
              </a:rPr>
              <a:t>Mobile maison flottante</a:t>
            </a:r>
          </a:p>
        </p:txBody>
      </p:sp>
    </p:spTree>
    <p:extLst>
      <p:ext uri="{BB962C8B-B14F-4D97-AF65-F5344CB8AC3E}">
        <p14:creationId xmlns:p14="http://schemas.microsoft.com/office/powerpoint/2010/main" val="101355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7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7504" y="249492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  <a:latin typeface="Monotype Corsiva" panose="03010101010201010101" pitchFamily="66" charset="0"/>
              </a:rPr>
              <a:t>Hôtel </a:t>
            </a:r>
            <a:r>
              <a:rPr lang="fr-FR" sz="2400" dirty="0" err="1">
                <a:solidFill>
                  <a:srgbClr val="FFFF00"/>
                </a:solidFill>
                <a:latin typeface="Monotype Corsiva" panose="03010101010201010101" pitchFamily="66" charset="0"/>
              </a:rPr>
              <a:t>Kakslauttanen</a:t>
            </a:r>
            <a:r>
              <a:rPr lang="fr-FR" sz="2400" dirty="0">
                <a:solidFill>
                  <a:srgbClr val="FFFF00"/>
                </a:solidFill>
                <a:latin typeface="Monotype Corsiva" panose="03010101010201010101" pitchFamily="66" charset="0"/>
              </a:rPr>
              <a:t> - Finlande</a:t>
            </a:r>
          </a:p>
        </p:txBody>
      </p:sp>
    </p:spTree>
    <p:extLst>
      <p:ext uri="{BB962C8B-B14F-4D97-AF65-F5344CB8AC3E}">
        <p14:creationId xmlns:p14="http://schemas.microsoft.com/office/powerpoint/2010/main" val="282520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35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7504" y="4191930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Dedon</a:t>
            </a:r>
            <a:r>
              <a:rPr lang="fr-FR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 Island </a:t>
            </a:r>
            <a:r>
              <a:rPr lang="fr-FR" sz="2400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Resort</a:t>
            </a:r>
            <a:r>
              <a:rPr lang="fr-FR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 - Philippines</a:t>
            </a:r>
          </a:p>
        </p:txBody>
      </p:sp>
    </p:spTree>
    <p:extLst>
      <p:ext uri="{BB962C8B-B14F-4D97-AF65-F5344CB8AC3E}">
        <p14:creationId xmlns:p14="http://schemas.microsoft.com/office/powerpoint/2010/main" val="344454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8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95486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  <a:latin typeface="Monotype Corsiva" panose="03010101010201010101" pitchFamily="66" charset="0"/>
              </a:rPr>
              <a:t>Katikies</a:t>
            </a:r>
            <a:r>
              <a:rPr lang="fr-FR" sz="24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Monotype Corsiva" panose="03010101010201010101" pitchFamily="66" charset="0"/>
              </a:rPr>
              <a:t>Hotel</a:t>
            </a:r>
            <a:r>
              <a:rPr lang="fr-FR" sz="24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 - Santorin, Grèce</a:t>
            </a:r>
          </a:p>
        </p:txBody>
      </p:sp>
    </p:spTree>
    <p:extLst>
      <p:ext uri="{BB962C8B-B14F-4D97-AF65-F5344CB8AC3E}">
        <p14:creationId xmlns:p14="http://schemas.microsoft.com/office/powerpoint/2010/main" val="151035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7504" y="2295486"/>
            <a:ext cx="3491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Eco House - Californie</a:t>
            </a:r>
          </a:p>
        </p:txBody>
      </p:sp>
    </p:spTree>
    <p:extLst>
      <p:ext uri="{BB962C8B-B14F-4D97-AF65-F5344CB8AC3E}">
        <p14:creationId xmlns:p14="http://schemas.microsoft.com/office/powerpoint/2010/main" val="106929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24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3528" y="303498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UFOgel</a:t>
            </a:r>
            <a:r>
              <a:rPr lang="fr-FR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, </a:t>
            </a:r>
            <a:r>
              <a:rPr lang="fr-FR" sz="2400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Nussdorf</a:t>
            </a:r>
            <a:r>
              <a:rPr lang="fr-FR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 - Autriche</a:t>
            </a:r>
          </a:p>
        </p:txBody>
      </p:sp>
    </p:spTree>
    <p:extLst>
      <p:ext uri="{BB962C8B-B14F-4D97-AF65-F5344CB8AC3E}">
        <p14:creationId xmlns:p14="http://schemas.microsoft.com/office/powerpoint/2010/main" val="183647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820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9512" y="681540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  <a:latin typeface="Monotype Corsiva" panose="03010101010201010101" pitchFamily="66" charset="0"/>
              </a:rPr>
              <a:t>Seaside</a:t>
            </a:r>
            <a:r>
              <a:rPr lang="fr-FR" sz="24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 Beach - Floride</a:t>
            </a:r>
          </a:p>
        </p:txBody>
      </p:sp>
    </p:spTree>
    <p:extLst>
      <p:ext uri="{BB962C8B-B14F-4D97-AF65-F5344CB8AC3E}">
        <p14:creationId xmlns:p14="http://schemas.microsoft.com/office/powerpoint/2010/main" val="38500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303498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  <a:latin typeface="Monotype Corsiva" panose="03010101010201010101" pitchFamily="66" charset="0"/>
              </a:rPr>
              <a:t>Casa Los </a:t>
            </a:r>
            <a:r>
              <a:rPr lang="fr-FR" sz="2400" dirty="0" err="1">
                <a:solidFill>
                  <a:srgbClr val="FFFF00"/>
                </a:solidFill>
                <a:latin typeface="Monotype Corsiva" panose="03010101010201010101" pitchFamily="66" charset="0"/>
              </a:rPr>
              <a:t>Algarrobos</a:t>
            </a:r>
            <a:r>
              <a:rPr lang="fr-FR" sz="2400" dirty="0">
                <a:solidFill>
                  <a:srgbClr val="FFFF00"/>
                </a:solidFill>
                <a:latin typeface="Monotype Corsiva" panose="03010101010201010101" pitchFamily="66" charset="0"/>
              </a:rPr>
              <a:t> - Equateur</a:t>
            </a:r>
          </a:p>
        </p:txBody>
      </p:sp>
    </p:spTree>
    <p:extLst>
      <p:ext uri="{BB962C8B-B14F-4D97-AF65-F5344CB8AC3E}">
        <p14:creationId xmlns:p14="http://schemas.microsoft.com/office/powerpoint/2010/main" val="78238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56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8336" y="962676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le o ' Lanai - Hawaii</a:t>
            </a:r>
          </a:p>
        </p:txBody>
      </p:sp>
    </p:spTree>
    <p:extLst>
      <p:ext uri="{BB962C8B-B14F-4D97-AF65-F5344CB8AC3E}">
        <p14:creationId xmlns:p14="http://schemas.microsoft.com/office/powerpoint/2010/main" val="54399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43808" y="6660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Panchoran</a:t>
            </a:r>
            <a:r>
              <a:rPr lang="fr-FR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fr-FR" sz="2400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Retreat</a:t>
            </a:r>
            <a:r>
              <a:rPr lang="fr-FR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 - Bali</a:t>
            </a:r>
          </a:p>
        </p:txBody>
      </p:sp>
    </p:spTree>
    <p:extLst>
      <p:ext uri="{BB962C8B-B14F-4D97-AF65-F5344CB8AC3E}">
        <p14:creationId xmlns:p14="http://schemas.microsoft.com/office/powerpoint/2010/main" val="282693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22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7504" y="681540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>
                <a:solidFill>
                  <a:srgbClr val="FFFF00"/>
                </a:solidFill>
                <a:latin typeface="Monotype Corsiva" panose="03010101010201010101" pitchFamily="66" charset="0"/>
              </a:rPr>
              <a:t>Viceroy</a:t>
            </a:r>
            <a:r>
              <a:rPr lang="fr-FR" sz="2400" dirty="0">
                <a:solidFill>
                  <a:srgbClr val="FFFF00"/>
                </a:solidFill>
                <a:latin typeface="Monotype Corsiva" panose="03010101010201010101" pitchFamily="66" charset="0"/>
              </a:rPr>
              <a:t> </a:t>
            </a:r>
            <a:r>
              <a:rPr lang="fr-FR" sz="2400" dirty="0" err="1">
                <a:solidFill>
                  <a:srgbClr val="FFFF00"/>
                </a:solidFill>
                <a:latin typeface="Monotype Corsiva" panose="03010101010201010101" pitchFamily="66" charset="0"/>
              </a:rPr>
              <a:t>Hotel</a:t>
            </a:r>
            <a:r>
              <a:rPr lang="fr-FR" sz="2400" dirty="0">
                <a:solidFill>
                  <a:srgbClr val="FFFF00"/>
                </a:solidFill>
                <a:latin typeface="Monotype Corsiva" panose="03010101010201010101" pitchFamily="66" charset="0"/>
              </a:rPr>
              <a:t> - Bali</a:t>
            </a:r>
          </a:p>
        </p:txBody>
      </p:sp>
    </p:spTree>
    <p:extLst>
      <p:ext uri="{BB962C8B-B14F-4D97-AF65-F5344CB8AC3E}">
        <p14:creationId xmlns:p14="http://schemas.microsoft.com/office/powerpoint/2010/main" val="156985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7504" y="195486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Beach House - </a:t>
            </a:r>
            <a:r>
              <a:rPr lang="fr-FR" sz="24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Laguna</a:t>
            </a:r>
            <a:r>
              <a:rPr lang="fr-FR" sz="24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Beach, Californie</a:t>
            </a:r>
          </a:p>
        </p:txBody>
      </p:sp>
    </p:spTree>
    <p:extLst>
      <p:ext uri="{BB962C8B-B14F-4D97-AF65-F5344CB8AC3E}">
        <p14:creationId xmlns:p14="http://schemas.microsoft.com/office/powerpoint/2010/main" val="252236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7504" y="141480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Lion </a:t>
            </a:r>
            <a:r>
              <a:rPr lang="fr-FR" sz="2400" b="1" dirty="0" err="1">
                <a:solidFill>
                  <a:srgbClr val="FFFF00"/>
                </a:solidFill>
                <a:latin typeface="Monotype Corsiva" panose="03010101010201010101" pitchFamily="66" charset="0"/>
              </a:rPr>
              <a:t>Sands</a:t>
            </a:r>
            <a:r>
              <a:rPr lang="fr-FR" sz="24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 - Afrique du Sud</a:t>
            </a:r>
          </a:p>
        </p:txBody>
      </p:sp>
    </p:spTree>
    <p:extLst>
      <p:ext uri="{BB962C8B-B14F-4D97-AF65-F5344CB8AC3E}">
        <p14:creationId xmlns:p14="http://schemas.microsoft.com/office/powerpoint/2010/main" val="41270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59632" y="245800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>
                <a:solidFill>
                  <a:srgbClr val="FFFF00"/>
                </a:solidFill>
                <a:latin typeface="Monotype Corsiva" panose="03010101010201010101" pitchFamily="66" charset="0"/>
              </a:rPr>
              <a:t>Zarafa</a:t>
            </a:r>
            <a:r>
              <a:rPr lang="fr-FR" sz="2400" dirty="0">
                <a:solidFill>
                  <a:srgbClr val="FFFF00"/>
                </a:solidFill>
                <a:latin typeface="Monotype Corsiva" panose="03010101010201010101" pitchFamily="66" charset="0"/>
              </a:rPr>
              <a:t> Safari Camp - Botswana</a:t>
            </a:r>
          </a:p>
        </p:txBody>
      </p:sp>
    </p:spTree>
    <p:extLst>
      <p:ext uri="{BB962C8B-B14F-4D97-AF65-F5344CB8AC3E}">
        <p14:creationId xmlns:p14="http://schemas.microsoft.com/office/powerpoint/2010/main" val="375827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95636" y="131720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  <a:latin typeface="Monotype Corsiva" panose="03010101010201010101" pitchFamily="66" charset="0"/>
              </a:rPr>
              <a:t>Suite de Château de Cendrillon - Disney World en Floride</a:t>
            </a:r>
          </a:p>
        </p:txBody>
      </p:sp>
    </p:spTree>
    <p:extLst>
      <p:ext uri="{BB962C8B-B14F-4D97-AF65-F5344CB8AC3E}">
        <p14:creationId xmlns:p14="http://schemas.microsoft.com/office/powerpoint/2010/main" val="102007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83768" y="184380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Jade </a:t>
            </a:r>
            <a:r>
              <a:rPr lang="fr-FR" sz="2400" b="1" dirty="0" err="1">
                <a:solidFill>
                  <a:srgbClr val="FFFF00"/>
                </a:solidFill>
                <a:latin typeface="Monotype Corsiva" panose="03010101010201010101" pitchFamily="66" charset="0"/>
              </a:rPr>
              <a:t>Mountain</a:t>
            </a:r>
            <a:r>
              <a:rPr lang="fr-FR" sz="24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Monotype Corsiva" panose="03010101010201010101" pitchFamily="66" charset="0"/>
              </a:rPr>
              <a:t>Resort</a:t>
            </a:r>
            <a:r>
              <a:rPr lang="fr-FR" sz="24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 - St Lucia</a:t>
            </a:r>
          </a:p>
        </p:txBody>
      </p:sp>
    </p:spTree>
    <p:extLst>
      <p:ext uri="{BB962C8B-B14F-4D97-AF65-F5344CB8AC3E}">
        <p14:creationId xmlns:p14="http://schemas.microsoft.com/office/powerpoint/2010/main" val="222466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293694" y="3291830"/>
            <a:ext cx="3447674" cy="1512168"/>
          </a:xfrm>
          <a:prstGeom prst="rect">
            <a:avLst/>
          </a:prstGeom>
          <a:noFill/>
        </p:spPr>
        <p:txBody>
          <a:bodyPr wrap="square" rtlCol="0">
            <a:prstTxWarp prst="textButtonPour">
              <a:avLst/>
            </a:prstTxWarp>
            <a:spAutoFit/>
            <a:scene3d>
              <a:camera prst="perspectiveLef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fr-FR" sz="16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  <a:t>Montage réalisation</a:t>
            </a:r>
            <a:br>
              <a:rPr lang="fr-FR" sz="16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</a:br>
            <a:r>
              <a:rPr lang="fr-FR" sz="16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  <a:t/>
            </a:r>
            <a:br>
              <a:rPr lang="fr-FR" sz="16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</a:br>
            <a:r>
              <a:rPr lang="fr-FR" sz="1600" u="sng" dirty="0" smtClean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https://papy16.net/</a:t>
            </a:r>
            <a:r>
              <a:rPr lang="fr-FR" sz="16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fr-FR" sz="16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sz="16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  <a:t/>
            </a:r>
            <a:br>
              <a:rPr lang="fr-FR" sz="16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</a:br>
            <a:r>
              <a:rPr lang="fr-FR" sz="1600" dirty="0">
                <a:solidFill>
                  <a:srgbClr val="FF0000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Algerian" panose="04020705040A02060702" pitchFamily="82" charset="0"/>
              </a:rPr>
              <a:t>Images Baba Mail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67494"/>
            <a:ext cx="6096000" cy="107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40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  <p:sndAc>
          <p:stSnd>
            <p:snd r:embed="rId2" name="Document1.wav"/>
          </p:stSnd>
        </p:sndAc>
      </p:transition>
    </mc:Choice>
    <mc:Fallback xmlns="">
      <p:transition spd="slow">
        <p:fade/>
        <p:sndAc>
          <p:stSnd>
            <p:snd r:embed="rId6" name="Document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160</Words>
  <Application>Microsoft Office PowerPoint</Application>
  <PresentationFormat>Affichage à l'écran (16:9)</PresentationFormat>
  <Paragraphs>26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Papy 16</dc:creator>
  <cp:lastModifiedBy>Jean-Claude</cp:lastModifiedBy>
  <cp:revision>28</cp:revision>
  <dcterms:created xsi:type="dcterms:W3CDTF">2014-12-30T09:48:20Z</dcterms:created>
  <dcterms:modified xsi:type="dcterms:W3CDTF">2017-12-25T15:44:32Z</dcterms:modified>
</cp:coreProperties>
</file>