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78wQd2i05QGstGn5kZjAGw==" hashData="4P2PUZvuSGIwC7UsP43VvwutVdV6EVO/sSPwtsJcCzTWb/3pd4K9GJdZZbbnyxGyXAMcrjfVc/c7Q2npqzTvZw=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5DFD623-7085-4E9F-AC2A-59854442DD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Ondertitel 2">
            <a:extLst>
              <a:ext uri="{FF2B5EF4-FFF2-40B4-BE49-F238E27FC236}">
                <a16:creationId xmlns:a16="http://schemas.microsoft.com/office/drawing/2014/main" id="{375E0A41-52F0-4D3C-BC13-DD945DD193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Klikken om de ondertitelstijl van het model te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9076DA58-7BD0-4E92-A870-87CEBCB74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C379FC6-81EF-4223-8110-ED2283BC9C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F23AC3CB-373A-474C-ACBB-E1CA2B4C8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083044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20A96EA-A2A4-413F-A756-87DC816D0D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41118C07-91D2-4827-96E1-01A2A5767E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105F63F4-70EC-447F-83C3-0DE3F9E90F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E55E192A-56F3-425E-810F-89F75DB0EA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B175CE09-A845-4685-B97D-EEC91B02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018211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730E550-0652-4C2D-8CE2-0CBC281F6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623A3467-2AEE-4E3D-8212-9D975D8E4E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7A5F686F-F7D6-4B63-82B1-41FDBCFF4E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37B32B79-0ACC-44FB-93AA-49FA5B404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7C9D632-B84D-4454-AD2B-E6392A1397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148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58574D13-30D0-458B-AA15-3BD5B84C5E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317B41DA-C21D-4B25-A898-D1BEC5B0E5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EE818B6C-D69F-4283-8F27-E44C461101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8469A5CC-E92D-4D63-B265-79A66977E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0336963-556B-4B8E-836D-CDC70C760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DB10267B-44CB-42A3-938B-A9A1B62157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66220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36AF73-A2FB-43FE-A858-3CE31035D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F2C7775C-FE96-4157-9165-FD30098125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4" name="Tijdelijke aanduiding voor inhoud 3">
            <a:extLst>
              <a:ext uri="{FF2B5EF4-FFF2-40B4-BE49-F238E27FC236}">
                <a16:creationId xmlns:a16="http://schemas.microsoft.com/office/drawing/2014/main" id="{7EF95ECC-9373-4F4C-8692-808E12F459E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5" name="Tijdelijke aanduiding voor tekst 4">
            <a:extLst>
              <a:ext uri="{FF2B5EF4-FFF2-40B4-BE49-F238E27FC236}">
                <a16:creationId xmlns:a16="http://schemas.microsoft.com/office/drawing/2014/main" id="{FFDB5F47-DB90-4833-895B-7112FF5D54A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6" name="Tijdelijke aanduiding voor inhoud 5">
            <a:extLst>
              <a:ext uri="{FF2B5EF4-FFF2-40B4-BE49-F238E27FC236}">
                <a16:creationId xmlns:a16="http://schemas.microsoft.com/office/drawing/2014/main" id="{F458D2D5-7A98-42E5-AFCE-AD8E073F961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7" name="Tijdelijke aanduiding voor datum 6">
            <a:extLst>
              <a:ext uri="{FF2B5EF4-FFF2-40B4-BE49-F238E27FC236}">
                <a16:creationId xmlns:a16="http://schemas.microsoft.com/office/drawing/2014/main" id="{C4969B84-C7DA-4B94-ABE4-2BD1DF81A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8" name="Tijdelijke aanduiding voor voettekst 7">
            <a:extLst>
              <a:ext uri="{FF2B5EF4-FFF2-40B4-BE49-F238E27FC236}">
                <a16:creationId xmlns:a16="http://schemas.microsoft.com/office/drawing/2014/main" id="{3AE83C1B-C91C-438A-B9D5-1FEDB1FEC0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9" name="Tijdelijke aanduiding voor dianummer 8">
            <a:extLst>
              <a:ext uri="{FF2B5EF4-FFF2-40B4-BE49-F238E27FC236}">
                <a16:creationId xmlns:a16="http://schemas.microsoft.com/office/drawing/2014/main" id="{FB6E1778-78E9-4236-9CC6-1F32F11BD0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634916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073F613A-95E6-4442-8D24-F15B1C45E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datum 2">
            <a:extLst>
              <a:ext uri="{FF2B5EF4-FFF2-40B4-BE49-F238E27FC236}">
                <a16:creationId xmlns:a16="http://schemas.microsoft.com/office/drawing/2014/main" id="{4781D455-87B6-44AC-9882-B9A7579B5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4" name="Tijdelijke aanduiding voor voettekst 3">
            <a:extLst>
              <a:ext uri="{FF2B5EF4-FFF2-40B4-BE49-F238E27FC236}">
                <a16:creationId xmlns:a16="http://schemas.microsoft.com/office/drawing/2014/main" id="{509794B8-09CE-495E-8E6E-51BD97404E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5" name="Tijdelijke aanduiding voor dianummer 4">
            <a:extLst>
              <a:ext uri="{FF2B5EF4-FFF2-40B4-BE49-F238E27FC236}">
                <a16:creationId xmlns:a16="http://schemas.microsoft.com/office/drawing/2014/main" id="{BC9B7E8C-E003-4531-92BF-E56BDF2284E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384795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>
            <a:extLst>
              <a:ext uri="{FF2B5EF4-FFF2-40B4-BE49-F238E27FC236}">
                <a16:creationId xmlns:a16="http://schemas.microsoft.com/office/drawing/2014/main" id="{12B12FAE-8A9A-40B8-9E34-2AF04CFD8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3" name="Tijdelijke aanduiding voor voettekst 2">
            <a:extLst>
              <a:ext uri="{FF2B5EF4-FFF2-40B4-BE49-F238E27FC236}">
                <a16:creationId xmlns:a16="http://schemas.microsoft.com/office/drawing/2014/main" id="{6FA9A897-6522-4034-8336-4A685CBEA3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>
            <a:extLst>
              <a:ext uri="{FF2B5EF4-FFF2-40B4-BE49-F238E27FC236}">
                <a16:creationId xmlns:a16="http://schemas.microsoft.com/office/drawing/2014/main" id="{75C4D91A-469E-4438-AC4D-F03CE5D976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429035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D2027E6-3145-4C64-B1E3-37B3644DF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inhoud 2">
            <a:extLst>
              <a:ext uri="{FF2B5EF4-FFF2-40B4-BE49-F238E27FC236}">
                <a16:creationId xmlns:a16="http://schemas.microsoft.com/office/drawing/2014/main" id="{08A86521-B802-41B8-BE5F-6F968B01F2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87362796-D5BD-45F3-B8D6-2E500DAAC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ADB2EB6C-FD8F-478D-A48D-41935C87FB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B566BACD-B990-4453-B8BA-87E4FCB606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78A4E7B-4610-40F1-A924-236AD9969E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233653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020D1AB-47D4-4462-A5DD-9B070173AC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afbeelding 2">
            <a:extLst>
              <a:ext uri="{FF2B5EF4-FFF2-40B4-BE49-F238E27FC236}">
                <a16:creationId xmlns:a16="http://schemas.microsoft.com/office/drawing/2014/main" id="{D0BDA64B-C36E-471C-A813-614D626ACB6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NL"/>
          </a:p>
        </p:txBody>
      </p:sp>
      <p:sp>
        <p:nvSpPr>
          <p:cNvPr id="4" name="Tijdelijke aanduiding voor tekst 3">
            <a:extLst>
              <a:ext uri="{FF2B5EF4-FFF2-40B4-BE49-F238E27FC236}">
                <a16:creationId xmlns:a16="http://schemas.microsoft.com/office/drawing/2014/main" id="{1EAAAFDB-4341-4F39-B699-753C246978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Tekststijl van het model bewerken</a:t>
            </a:r>
          </a:p>
        </p:txBody>
      </p:sp>
      <p:sp>
        <p:nvSpPr>
          <p:cNvPr id="5" name="Tijdelijke aanduiding voor datum 4">
            <a:extLst>
              <a:ext uri="{FF2B5EF4-FFF2-40B4-BE49-F238E27FC236}">
                <a16:creationId xmlns:a16="http://schemas.microsoft.com/office/drawing/2014/main" id="{F92D2420-5F35-4325-93CD-71DE19A7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6" name="Tijdelijke aanduiding voor voettekst 5">
            <a:extLst>
              <a:ext uri="{FF2B5EF4-FFF2-40B4-BE49-F238E27FC236}">
                <a16:creationId xmlns:a16="http://schemas.microsoft.com/office/drawing/2014/main" id="{48BDA62B-8E31-4D83-840F-935B186F4A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7" name="Tijdelijke aanduiding voor dianummer 6">
            <a:extLst>
              <a:ext uri="{FF2B5EF4-FFF2-40B4-BE49-F238E27FC236}">
                <a16:creationId xmlns:a16="http://schemas.microsoft.com/office/drawing/2014/main" id="{25CBF497-CEDD-46A4-9C67-3C7441520F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2431318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DB33DD19-535C-4156-A36A-4356AE1D22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9650EA29-F830-42C4-9012-81AB3172E8B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0D27E78D-0970-49BF-B07E-896968FD8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576BED22-E51A-4084-821B-A9D658B236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D77B6BC3-3742-4AD7-B9E5-3E80FE73AD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97747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>
            <a:extLst>
              <a:ext uri="{FF2B5EF4-FFF2-40B4-BE49-F238E27FC236}">
                <a16:creationId xmlns:a16="http://schemas.microsoft.com/office/drawing/2014/main" id="{B1B149D4-2681-475B-8344-6EB1C8C664B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verticale tekst 2">
            <a:extLst>
              <a:ext uri="{FF2B5EF4-FFF2-40B4-BE49-F238E27FC236}">
                <a16:creationId xmlns:a16="http://schemas.microsoft.com/office/drawing/2014/main" id="{53F4C12C-CB5F-44F7-B151-172310DB51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ACD7F0FA-C5D7-4FA6-873F-2BA23E6025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CCB0601D-983F-4254-9518-E8783937F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52F3C22A-99F5-426A-8CD4-1DA0A7B42E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43443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>
            <a:extLst>
              <a:ext uri="{FF2B5EF4-FFF2-40B4-BE49-F238E27FC236}">
                <a16:creationId xmlns:a16="http://schemas.microsoft.com/office/drawing/2014/main" id="{24DF5ABF-E1B1-4885-9B60-8216A28BE9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stijl te bewerken</a:t>
            </a:r>
          </a:p>
        </p:txBody>
      </p:sp>
      <p:sp>
        <p:nvSpPr>
          <p:cNvPr id="3" name="Tijdelijke aanduiding voor tekst 2">
            <a:extLst>
              <a:ext uri="{FF2B5EF4-FFF2-40B4-BE49-F238E27FC236}">
                <a16:creationId xmlns:a16="http://schemas.microsoft.com/office/drawing/2014/main" id="{D783EA26-F1A1-4B97-8441-28C741AF11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Tekststijl van het model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4" name="Tijdelijke aanduiding voor datum 3">
            <a:extLst>
              <a:ext uri="{FF2B5EF4-FFF2-40B4-BE49-F238E27FC236}">
                <a16:creationId xmlns:a16="http://schemas.microsoft.com/office/drawing/2014/main" id="{D8173C19-41D7-4F7C-A516-B70B1010F4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215446-6E62-4D3E-8485-F5623B8C0E73}" type="datetimeFigureOut">
              <a:rPr lang="nl-NL" smtClean="0"/>
              <a:t>3-3-2018</a:t>
            </a:fld>
            <a:endParaRPr lang="nl-NL"/>
          </a:p>
        </p:txBody>
      </p:sp>
      <p:sp>
        <p:nvSpPr>
          <p:cNvPr id="5" name="Tijdelijke aanduiding voor voettekst 4">
            <a:extLst>
              <a:ext uri="{FF2B5EF4-FFF2-40B4-BE49-F238E27FC236}">
                <a16:creationId xmlns:a16="http://schemas.microsoft.com/office/drawing/2014/main" id="{A2048054-714E-40EC-9ABC-D1530B2FBBC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NL"/>
          </a:p>
        </p:txBody>
      </p:sp>
      <p:sp>
        <p:nvSpPr>
          <p:cNvPr id="6" name="Tijdelijke aanduiding voor dianummer 5">
            <a:extLst>
              <a:ext uri="{FF2B5EF4-FFF2-40B4-BE49-F238E27FC236}">
                <a16:creationId xmlns:a16="http://schemas.microsoft.com/office/drawing/2014/main" id="{A6DF8DD7-268C-4D2A-BD3F-ABDFAA2DF60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D4A0D-4E42-483C-8A25-2BC1441AFCD2}" type="slidenum">
              <a:rPr lang="nl-NL" smtClean="0"/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5084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26" Type="http://schemas.openxmlformats.org/officeDocument/2006/relationships/image" Target="../media/image10.gif"/><Relationship Id="rId3" Type="http://schemas.openxmlformats.org/officeDocument/2006/relationships/image" Target="../media/image1.JPG"/><Relationship Id="rId21" Type="http://schemas.openxmlformats.org/officeDocument/2006/relationships/image" Target="../media/image5.gif"/><Relationship Id="rId7" Type="http://schemas.openxmlformats.org/officeDocument/2006/relationships/image" Target="../media/image3.png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5" Type="http://schemas.openxmlformats.org/officeDocument/2006/relationships/image" Target="../media/image9.gif"/><Relationship Id="rId33" Type="http://schemas.openxmlformats.org/officeDocument/2006/relationships/image" Target="../media/image17.gif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image" Target="../media/image4.gif"/><Relationship Id="rId29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11" Type="http://schemas.openxmlformats.org/officeDocument/2006/relationships/audio" Target="../media/audio6.wav"/><Relationship Id="rId24" Type="http://schemas.openxmlformats.org/officeDocument/2006/relationships/image" Target="../media/image8.gif"/><Relationship Id="rId32" Type="http://schemas.openxmlformats.org/officeDocument/2006/relationships/image" Target="../media/image16.gif"/><Relationship Id="rId5" Type="http://schemas.openxmlformats.org/officeDocument/2006/relationships/image" Target="../media/image2.png"/><Relationship Id="rId15" Type="http://schemas.openxmlformats.org/officeDocument/2006/relationships/audio" Target="../media/audio10.wav"/><Relationship Id="rId23" Type="http://schemas.openxmlformats.org/officeDocument/2006/relationships/image" Target="../media/image7.gif"/><Relationship Id="rId28" Type="http://schemas.openxmlformats.org/officeDocument/2006/relationships/image" Target="../media/image12.gif"/><Relationship Id="rId10" Type="http://schemas.openxmlformats.org/officeDocument/2006/relationships/audio" Target="../media/audio5.wav"/><Relationship Id="rId19" Type="http://schemas.openxmlformats.org/officeDocument/2006/relationships/audio" Target="../media/audio14.wav"/><Relationship Id="rId31" Type="http://schemas.openxmlformats.org/officeDocument/2006/relationships/image" Target="../media/image15.gif"/><Relationship Id="rId4" Type="http://schemas.openxmlformats.org/officeDocument/2006/relationships/hyperlink" Target="http://blog.seniorennet.be/papua1962/" TargetMode="External"/><Relationship Id="rId9" Type="http://schemas.openxmlformats.org/officeDocument/2006/relationships/audio" Target="../media/audio4.wav"/><Relationship Id="rId14" Type="http://schemas.openxmlformats.org/officeDocument/2006/relationships/audio" Target="../media/audio9.wav"/><Relationship Id="rId22" Type="http://schemas.openxmlformats.org/officeDocument/2006/relationships/image" Target="../media/image6.gif"/><Relationship Id="rId27" Type="http://schemas.openxmlformats.org/officeDocument/2006/relationships/image" Target="../media/image11.gif"/><Relationship Id="rId30" Type="http://schemas.openxmlformats.org/officeDocument/2006/relationships/image" Target="../media/image1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Afbeelding 2">
            <a:extLst>
              <a:ext uri="{FF2B5EF4-FFF2-40B4-BE49-F238E27FC236}">
                <a16:creationId xmlns:a16="http://schemas.microsoft.com/office/drawing/2014/main" id="{B7318775-996F-432C-951C-F98509A189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389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3" descr="C:\Users\John\Documents\01.Ludo\button12.png">
            <a:hlinkClick r:id="rId4"/>
            <a:extLst>
              <a:ext uri="{FF2B5EF4-FFF2-40B4-BE49-F238E27FC236}">
                <a16:creationId xmlns:a16="http://schemas.microsoft.com/office/drawing/2014/main" id="{605A4CB6-64D7-4B59-A5C1-2A01D25CF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54963" y="6518246"/>
            <a:ext cx="1890261" cy="1978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Afbeelding 5" descr="Afbeelding met kleding, buiten, vrouw, persoon&#10;&#10;Beschrijving is gegenereerd met hoge betrouwbaarheid">
            <a:hlinkClick r:id="" action="ppaction://noaction">
              <a:snd r:embed="rId6" name="Loving You.wav"/>
            </a:hlinkClick>
            <a:extLst>
              <a:ext uri="{FF2B5EF4-FFF2-40B4-BE49-F238E27FC236}">
                <a16:creationId xmlns:a16="http://schemas.microsoft.com/office/drawing/2014/main" id="{92406179-56B5-4CB1-BDCF-FC56110E11A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71" y="154650"/>
            <a:ext cx="944882" cy="9784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Afbeelding 6" descr="Afbeelding met kleding, buiten, vrouw, persoon&#10;&#10;Beschrijving is gegenereerd met hoge betrouwbaarheid">
            <a:hlinkClick r:id="" action="ppaction://noaction">
              <a:snd r:embed="rId8" name="Make A Plan.wav"/>
            </a:hlinkClick>
            <a:extLst>
              <a:ext uri="{FF2B5EF4-FFF2-40B4-BE49-F238E27FC236}">
                <a16:creationId xmlns:a16="http://schemas.microsoft.com/office/drawing/2014/main" id="{906FBE0A-23BF-45EC-A766-911D1366433C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71" y="1399634"/>
            <a:ext cx="944882" cy="978410"/>
          </a:xfrm>
          <a:prstGeom prst="rect">
            <a:avLst/>
          </a:prstGeom>
        </p:spPr>
      </p:pic>
      <p:pic>
        <p:nvPicPr>
          <p:cNvPr id="8" name="Afbeelding 7" descr="Afbeelding met kleding, buiten, vrouw, persoon&#10;&#10;Beschrijving is gegenereerd met hoge betrouwbaarheid">
            <a:hlinkClick r:id="" action="ppaction://noaction">
              <a:snd r:embed="rId9" name="Right Or Wrong.wav"/>
            </a:hlinkClick>
            <a:extLst>
              <a:ext uri="{FF2B5EF4-FFF2-40B4-BE49-F238E27FC236}">
                <a16:creationId xmlns:a16="http://schemas.microsoft.com/office/drawing/2014/main" id="{2FD4A03C-5E59-4873-B73F-651B702BE6A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271" y="2644618"/>
            <a:ext cx="944882" cy="978410"/>
          </a:xfrm>
          <a:prstGeom prst="rect">
            <a:avLst/>
          </a:prstGeom>
        </p:spPr>
      </p:pic>
      <p:pic>
        <p:nvPicPr>
          <p:cNvPr id="9" name="Afbeelding 8" descr="Afbeelding met kleding, buiten, vrouw, persoon&#10;&#10;Beschrijving is gegenereerd met hoge betrouwbaarheid">
            <a:hlinkClick r:id="" action="ppaction://noaction">
              <a:snd r:embed="rId10" name="Slowly.wav"/>
            </a:hlinkClick>
            <a:extLst>
              <a:ext uri="{FF2B5EF4-FFF2-40B4-BE49-F238E27FC236}">
                <a16:creationId xmlns:a16="http://schemas.microsoft.com/office/drawing/2014/main" id="{DAC72332-000B-4495-AB0B-46F66E6A4B3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5" y="3990752"/>
            <a:ext cx="944882" cy="978410"/>
          </a:xfrm>
          <a:prstGeom prst="rect">
            <a:avLst/>
          </a:prstGeom>
        </p:spPr>
      </p:pic>
      <p:pic>
        <p:nvPicPr>
          <p:cNvPr id="10" name="Afbeelding 9" descr="Afbeelding met kleding, buiten, vrouw, persoon&#10;&#10;Beschrijving is gegenereerd met hoge betrouwbaarheid">
            <a:hlinkClick r:id="" action="ppaction://noaction">
              <a:snd r:embed="rId11" name="Suffertime.wav"/>
            </a:hlinkClick>
            <a:extLst>
              <a:ext uri="{FF2B5EF4-FFF2-40B4-BE49-F238E27FC236}">
                <a16:creationId xmlns:a16="http://schemas.microsoft.com/office/drawing/2014/main" id="{353170BC-F29F-445F-8B61-5197805DAE0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075" y="5280308"/>
            <a:ext cx="944882" cy="978410"/>
          </a:xfrm>
          <a:prstGeom prst="rect">
            <a:avLst/>
          </a:prstGeom>
        </p:spPr>
      </p:pic>
      <p:pic>
        <p:nvPicPr>
          <p:cNvPr id="11" name="Afbeelding 10" descr="Afbeelding met kleding, buiten, vrouw, persoon&#10;&#10;Beschrijving is gegenereerd met hoge betrouwbaarheid">
            <a:hlinkClick r:id="" action="ppaction://noaction">
              <a:snd r:embed="rId12" name="Sweet Thang (with Jimmy Dean).wav"/>
            </a:hlinkClick>
            <a:extLst>
              <a:ext uri="{FF2B5EF4-FFF2-40B4-BE49-F238E27FC236}">
                <a16:creationId xmlns:a16="http://schemas.microsoft.com/office/drawing/2014/main" id="{0F2793F2-DBD0-43AA-90AC-EC787D56E34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62220" y="257334"/>
            <a:ext cx="944882" cy="978410"/>
          </a:xfrm>
          <a:prstGeom prst="rect">
            <a:avLst/>
          </a:prstGeom>
        </p:spPr>
      </p:pic>
      <p:pic>
        <p:nvPicPr>
          <p:cNvPr id="12" name="Afbeelding 11" descr="Afbeelding met kleding, buiten, vrouw, persoon&#10;&#10;Beschrijving is gegenereerd met hoge betrouwbaarheid">
            <a:hlinkClick r:id="" action="ppaction://noaction">
              <a:snd r:embed="rId2" name="Touch Me.wav"/>
            </a:hlinkClick>
            <a:extLst>
              <a:ext uri="{FF2B5EF4-FFF2-40B4-BE49-F238E27FC236}">
                <a16:creationId xmlns:a16="http://schemas.microsoft.com/office/drawing/2014/main" id="{9CCE1F51-32F9-4229-A43F-FB2517F8B23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39222" y="2135686"/>
            <a:ext cx="944882" cy="978410"/>
          </a:xfrm>
          <a:prstGeom prst="rect">
            <a:avLst/>
          </a:prstGeom>
        </p:spPr>
      </p:pic>
      <p:pic>
        <p:nvPicPr>
          <p:cNvPr id="13" name="Afbeelding 12" descr="Afbeelding met kleding, buiten, vrouw, persoon&#10;&#10;Beschrijving is gegenereerd met hoge betrouwbaarheid">
            <a:hlinkClick r:id="" action="ppaction://noaction">
              <a:snd r:embed="rId13" name="Mommy, Can I Still Call Him Daddy.wav"/>
            </a:hlinkClick>
            <a:extLst>
              <a:ext uri="{FF2B5EF4-FFF2-40B4-BE49-F238E27FC236}">
                <a16:creationId xmlns:a16="http://schemas.microsoft.com/office/drawing/2014/main" id="{F7B25B83-D5A0-4D3F-9997-0FA8FBECB3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312" y="3314114"/>
            <a:ext cx="944882" cy="978410"/>
          </a:xfrm>
          <a:prstGeom prst="rect">
            <a:avLst/>
          </a:prstGeom>
        </p:spPr>
      </p:pic>
      <p:pic>
        <p:nvPicPr>
          <p:cNvPr id="14" name="Afbeelding 13" descr="Afbeelding met kleding, buiten, vrouw, persoon&#10;&#10;Beschrijving is gegenereerd met hoge betrouwbaarheid">
            <a:hlinkClick r:id="" action="ppaction://noaction">
              <a:snd r:embed="rId14" name="The Cold Hand Of Fate.wav"/>
            </a:hlinkClick>
            <a:extLst>
              <a:ext uri="{FF2B5EF4-FFF2-40B4-BE49-F238E27FC236}">
                <a16:creationId xmlns:a16="http://schemas.microsoft.com/office/drawing/2014/main" id="{7D4C42CB-94C7-4A0F-89A6-B3FE8952E53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0781" y="643855"/>
            <a:ext cx="944882" cy="978410"/>
          </a:xfrm>
          <a:prstGeom prst="rect">
            <a:avLst/>
          </a:prstGeom>
        </p:spPr>
      </p:pic>
      <p:pic>
        <p:nvPicPr>
          <p:cNvPr id="15" name="Afbeelding 14" descr="Afbeelding met kleding, buiten, vrouw, persoon&#10;&#10;Beschrijving is gegenereerd met hoge betrouwbaarheid">
            <a:hlinkClick r:id="" action="ppaction://noaction">
              <a:snd r:embed="rId15" name="Me Today and Her Tomorrow.wav"/>
            </a:hlinkClick>
            <a:extLst>
              <a:ext uri="{FF2B5EF4-FFF2-40B4-BE49-F238E27FC236}">
                <a16:creationId xmlns:a16="http://schemas.microsoft.com/office/drawing/2014/main" id="{D082A3B4-CAC8-47FE-BC5B-1E8FCC165EA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3915" y="5267678"/>
            <a:ext cx="944882" cy="978410"/>
          </a:xfrm>
          <a:prstGeom prst="rect">
            <a:avLst/>
          </a:prstGeom>
        </p:spPr>
      </p:pic>
      <p:pic>
        <p:nvPicPr>
          <p:cNvPr id="16" name="Afbeelding 15" descr="Afbeelding met kleding, buiten, vrouw, persoon&#10;&#10;Beschrijving is gegenereerd met hoge betrouwbaarheid">
            <a:hlinkClick r:id="" action="ppaction://noaction">
              <a:snd r:embed="rId16" name="There's a Story (Goin' Round) (Duet With Don Gibson).wav"/>
            </a:hlinkClick>
            <a:extLst>
              <a:ext uri="{FF2B5EF4-FFF2-40B4-BE49-F238E27FC236}">
                <a16:creationId xmlns:a16="http://schemas.microsoft.com/office/drawing/2014/main" id="{6F81B997-4659-4E83-9ED2-1DA84BD4C99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3127" y="257334"/>
            <a:ext cx="944882" cy="978410"/>
          </a:xfrm>
          <a:prstGeom prst="rect">
            <a:avLst/>
          </a:prstGeom>
        </p:spPr>
      </p:pic>
      <p:pic>
        <p:nvPicPr>
          <p:cNvPr id="17" name="Afbeelding 16" descr="Afbeelding met kleding, buiten, vrouw, persoon&#10;&#10;Beschrijving is gegenereerd met hoge betrouwbaarheid">
            <a:hlinkClick r:id="" action="ppaction://noaction">
              <a:snd r:embed="rId17" name="Together Again.wav"/>
            </a:hlinkClick>
            <a:extLst>
              <a:ext uri="{FF2B5EF4-FFF2-40B4-BE49-F238E27FC236}">
                <a16:creationId xmlns:a16="http://schemas.microsoft.com/office/drawing/2014/main" id="{ACE29A83-4421-4F9E-A6B6-9052AD2FFE6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7180" y="1399634"/>
            <a:ext cx="944882" cy="978410"/>
          </a:xfrm>
          <a:prstGeom prst="rect">
            <a:avLst/>
          </a:prstGeom>
        </p:spPr>
      </p:pic>
      <p:pic>
        <p:nvPicPr>
          <p:cNvPr id="18" name="Afbeelding 17" descr="Afbeelding met kleding, buiten, vrouw, persoon&#10;&#10;Beschrijving is gegenereerd met hoge betrouwbaarheid">
            <a:hlinkClick r:id="" action="ppaction://noaction">
              <a:snd r:embed="rId18" name="Read My Lips.wav"/>
            </a:hlinkClick>
            <a:extLst>
              <a:ext uri="{FF2B5EF4-FFF2-40B4-BE49-F238E27FC236}">
                <a16:creationId xmlns:a16="http://schemas.microsoft.com/office/drawing/2014/main" id="{0C713281-2C3F-49AF-A80D-E5CF3DEBF14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5805" y="1143251"/>
            <a:ext cx="944882" cy="978410"/>
          </a:xfrm>
          <a:prstGeom prst="rect">
            <a:avLst/>
          </a:prstGeom>
        </p:spPr>
      </p:pic>
      <p:pic>
        <p:nvPicPr>
          <p:cNvPr id="19" name="Afbeelding 18" descr="Afbeelding met kleding, buiten, vrouw, persoon&#10;&#10;Beschrijving is gegenereerd met hoge betrouwbaarheid">
            <a:hlinkClick r:id="" action="ppaction://noaction">
              <a:snd r:embed="rId19" name="The Last Word In Lonesome Is Me.wav"/>
            </a:hlinkClick>
            <a:extLst>
              <a:ext uri="{FF2B5EF4-FFF2-40B4-BE49-F238E27FC236}">
                <a16:creationId xmlns:a16="http://schemas.microsoft.com/office/drawing/2014/main" id="{36729915-EE40-4FBB-8B82-B0ADF5C872A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9287" y="1882726"/>
            <a:ext cx="944882" cy="978410"/>
          </a:xfrm>
          <a:prstGeom prst="rect">
            <a:avLst/>
          </a:prstGeom>
        </p:spPr>
      </p:pic>
      <p:pic>
        <p:nvPicPr>
          <p:cNvPr id="29" name="Afbeelding 28" descr="Afbeelding met object, klok&#10;&#10;Beschrijving is gegenereerd met hoge betrouwbaarheid">
            <a:extLst>
              <a:ext uri="{FF2B5EF4-FFF2-40B4-BE49-F238E27FC236}">
                <a16:creationId xmlns:a16="http://schemas.microsoft.com/office/drawing/2014/main" id="{A6C04089-163D-4A4A-BD5C-3F1FFC24D7EE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57" y="6202640"/>
            <a:ext cx="1219200" cy="266700"/>
          </a:xfrm>
          <a:prstGeom prst="rect">
            <a:avLst/>
          </a:prstGeom>
        </p:spPr>
      </p:pic>
      <p:pic>
        <p:nvPicPr>
          <p:cNvPr id="31" name="Afbeelding 30" descr="Afbeelding met object, klok&#10;&#10;Beschrijving is gegenereerd met hoge betrouwbaarheid">
            <a:extLst>
              <a:ext uri="{FF2B5EF4-FFF2-40B4-BE49-F238E27FC236}">
                <a16:creationId xmlns:a16="http://schemas.microsoft.com/office/drawing/2014/main" id="{C9F68024-7870-49DE-B36F-BC770326B020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241" y="1048161"/>
            <a:ext cx="1162050" cy="314325"/>
          </a:xfrm>
          <a:prstGeom prst="rect">
            <a:avLst/>
          </a:prstGeom>
        </p:spPr>
      </p:pic>
      <p:pic>
        <p:nvPicPr>
          <p:cNvPr id="33" name="Afbeelding 32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3DBED913-F737-4B30-A0CC-5AD251800D90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8" y="2255997"/>
            <a:ext cx="1438275" cy="295275"/>
          </a:xfrm>
          <a:prstGeom prst="rect">
            <a:avLst/>
          </a:prstGeom>
        </p:spPr>
      </p:pic>
      <p:pic>
        <p:nvPicPr>
          <p:cNvPr id="35" name="Afbeelding 34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C38D9A59-9FD0-4A67-9C99-B539D338CF99}"/>
              </a:ext>
            </a:extLst>
          </p:cNvPr>
          <p:cNvPicPr>
            <a:picLocks noChangeAspect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282" y="6178827"/>
            <a:ext cx="3171825" cy="314325"/>
          </a:xfrm>
          <a:prstGeom prst="rect">
            <a:avLst/>
          </a:prstGeom>
        </p:spPr>
      </p:pic>
      <p:pic>
        <p:nvPicPr>
          <p:cNvPr id="39" name="Afbeelding 38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814CAA9F-B151-4BC7-ADE7-C3CDB3B7396D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0054" y="4240924"/>
            <a:ext cx="3705225" cy="314325"/>
          </a:xfrm>
          <a:prstGeom prst="rect">
            <a:avLst/>
          </a:prstGeom>
        </p:spPr>
      </p:pic>
      <p:pic>
        <p:nvPicPr>
          <p:cNvPr id="41" name="Afbeelding 40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452B0E60-E908-4DE5-BACD-9EB0588C6AAF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92191" y="2057606"/>
            <a:ext cx="1485900" cy="314325"/>
          </a:xfrm>
          <a:prstGeom prst="rect">
            <a:avLst/>
          </a:prstGeom>
        </p:spPr>
      </p:pic>
      <p:pic>
        <p:nvPicPr>
          <p:cNvPr id="43" name="Afbeelding 42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D240507D-F152-4CE0-AD48-A40D67112C59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328" y="3504019"/>
            <a:ext cx="1724025" cy="323850"/>
          </a:xfrm>
          <a:prstGeom prst="rect">
            <a:avLst/>
          </a:prstGeom>
        </p:spPr>
      </p:pic>
      <p:pic>
        <p:nvPicPr>
          <p:cNvPr id="45" name="Afbeelding 44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4CDD2FD2-1D3D-4358-A400-E102631E9E30}"/>
              </a:ext>
            </a:extLst>
          </p:cNvPr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094" y="4881894"/>
            <a:ext cx="723900" cy="314325"/>
          </a:xfrm>
          <a:prstGeom prst="rect">
            <a:avLst/>
          </a:prstGeom>
        </p:spPr>
      </p:pic>
      <p:pic>
        <p:nvPicPr>
          <p:cNvPr id="47" name="Afbeelding 46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89363BE7-3BC3-42EE-8448-E15CE22EB805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78374" y="1156786"/>
            <a:ext cx="1466850" cy="323850"/>
          </a:xfrm>
          <a:prstGeom prst="rect">
            <a:avLst/>
          </a:prstGeom>
        </p:spPr>
      </p:pic>
      <p:pic>
        <p:nvPicPr>
          <p:cNvPr id="49" name="Afbeelding 48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AF8E555A-A186-4CF7-87B1-E57902DEDB08}"/>
              </a:ext>
            </a:extLst>
          </p:cNvPr>
          <p:cNvPicPr>
            <a:picLocks noChangeAspect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95245" y="1569418"/>
            <a:ext cx="2466975" cy="276225"/>
          </a:xfrm>
          <a:prstGeom prst="rect">
            <a:avLst/>
          </a:prstGeom>
        </p:spPr>
      </p:pic>
      <p:pic>
        <p:nvPicPr>
          <p:cNvPr id="51" name="Afbeelding 50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5F500F88-6FD0-4D9E-BCF7-A7BB35DCB6A0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707" y="2779560"/>
            <a:ext cx="3648075" cy="304800"/>
          </a:xfrm>
          <a:prstGeom prst="rect">
            <a:avLst/>
          </a:prstGeom>
        </p:spPr>
      </p:pic>
      <p:pic>
        <p:nvPicPr>
          <p:cNvPr id="53" name="Afbeelding 52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1BF80BC9-1046-43CF-A6F2-95E54BC0467E}"/>
              </a:ext>
            </a:extLst>
          </p:cNvPr>
          <p:cNvPicPr>
            <a:picLocks noChangeAspect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6418" y="1122574"/>
            <a:ext cx="1638300" cy="323850"/>
          </a:xfrm>
          <a:prstGeom prst="rect">
            <a:avLst/>
          </a:prstGeom>
        </p:spPr>
      </p:pic>
      <p:pic>
        <p:nvPicPr>
          <p:cNvPr id="55" name="Afbeelding 54" descr="Afbeelding met object&#10;&#10;Beschrijving is gegenereerd met zeer hoge betrouwbaarheid">
            <a:extLst>
              <a:ext uri="{FF2B5EF4-FFF2-40B4-BE49-F238E27FC236}">
                <a16:creationId xmlns:a16="http://schemas.microsoft.com/office/drawing/2014/main" id="{5EB30560-A0AC-4332-B7D3-A4DE26FDFF58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8091" y="2266829"/>
            <a:ext cx="1704975" cy="323850"/>
          </a:xfrm>
          <a:prstGeom prst="rect">
            <a:avLst/>
          </a:prstGeom>
        </p:spPr>
      </p:pic>
      <p:pic>
        <p:nvPicPr>
          <p:cNvPr id="57" name="Afbeelding 56" descr="Afbeelding met object&#10;&#10;Beschrijving is gegenereerd met hoge betrouwbaarheid">
            <a:extLst>
              <a:ext uri="{FF2B5EF4-FFF2-40B4-BE49-F238E27FC236}">
                <a16:creationId xmlns:a16="http://schemas.microsoft.com/office/drawing/2014/main" id="{015DD9CE-864E-4D09-8511-23AADB5DC841}"/>
              </a:ext>
            </a:extLst>
          </p:cNvPr>
          <p:cNvPicPr>
            <a:picLocks noChangeAspect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7538" y="3046661"/>
            <a:ext cx="1095375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600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>
            <p:snd r:embed="rId2" name="Touch Me.wav"/>
          </p:stSnd>
        </p:sndAc>
      </p:transition>
    </mc:Choice>
    <mc:Fallback>
      <p:transition spd="slow">
        <p:sndAc>
          <p:stSnd>
            <p:snd r:embed="rId2" name="Touch 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Kantoorth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0</Words>
  <Application>Microsoft Office PowerPoint</Application>
  <PresentationFormat>Breedbeeld</PresentationFormat>
  <Paragraphs>0</Paragraphs>
  <Slides>1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3</vt:i4>
      </vt:variant>
      <vt:variant>
        <vt:lpstr>Thema</vt:lpstr>
      </vt:variant>
      <vt:variant>
        <vt:i4>1</vt:i4>
      </vt:variant>
      <vt:variant>
        <vt:lpstr>Diatitels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Kantoorthema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J Hodiamont</dc:creator>
  <cp:lastModifiedBy>J Hodiamont</cp:lastModifiedBy>
  <cp:revision>4</cp:revision>
  <dcterms:created xsi:type="dcterms:W3CDTF">2018-03-03T13:19:14Z</dcterms:created>
  <dcterms:modified xsi:type="dcterms:W3CDTF">2018-03-03T13:48:27Z</dcterms:modified>
</cp:coreProperties>
</file>