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GumCqw4wakOHHUQ/hxSqQ==" hashData="0560Mi/EaH/J6KMQLYWJj9/Y1K+PfOBoFuH514tTRoBfm54xGMrkAtJMOBLHYLZ2pxwjtlqsBaszEDb3Y8LPZ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77549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5768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48188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49540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38001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54917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0881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853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dirty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49915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57702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55458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62AC4-4A71-4E1C-9258-C924AE240B02}" type="datetimeFigureOut">
              <a:rPr lang="nl-NL" smtClean="0"/>
              <a:t>2-3-2018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36203-6025-49B2-8227-545FE3BF26BE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822936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hyperlink" Target="http://blog.seniorennet.be/papua1962/" TargetMode="External"/><Relationship Id="rId3" Type="http://schemas.openxmlformats.org/officeDocument/2006/relationships/audio" Target="../media/audio2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image" Target="../media/image3.png"/><Relationship Id="rId10" Type="http://schemas.openxmlformats.org/officeDocument/2006/relationships/audio" Target="../media/audio8.wav"/><Relationship Id="rId4" Type="http://schemas.openxmlformats.org/officeDocument/2006/relationships/image" Target="../media/image1.png"/><Relationship Id="rId9" Type="http://schemas.openxmlformats.org/officeDocument/2006/relationships/audio" Target="../media/audio7.wav"/><Relationship Id="rId1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364BF8AA-50B4-46EE-9B29-EBE200EE94AB}"/>
              </a:ext>
            </a:extLst>
          </p:cNvPr>
          <p:cNvSpPr/>
          <p:nvPr/>
        </p:nvSpPr>
        <p:spPr>
          <a:xfrm>
            <a:off x="4167638" y="158907"/>
            <a:ext cx="32844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4400" dirty="0">
                <a:latin typeface="Adobe Caslon Pro Bold" panose="0205070206050A020403" pitchFamily="18" charset="0"/>
              </a:rPr>
              <a:t>Alan Jackson</a:t>
            </a:r>
          </a:p>
        </p:txBody>
      </p:sp>
      <p:pic>
        <p:nvPicPr>
          <p:cNvPr id="9" name="Afbeelding 8" descr="Afbeelding met persoon, kleding, dragen, hoed&#10;&#10;Beschrijving is gegenereerd met zeer hoge betrouwbaarheid">
            <a:hlinkClick r:id="" action="ppaction://noaction">
              <a:snd r:embed="rId3" name="A Woman's Love.wav"/>
            </a:hlinkClick>
            <a:extLst>
              <a:ext uri="{FF2B5EF4-FFF2-40B4-BE49-F238E27FC236}">
                <a16:creationId xmlns:a16="http://schemas.microsoft.com/office/drawing/2014/main" id="{2CD45472-8645-48BC-8176-F8031962D9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6" y="26323"/>
            <a:ext cx="696566" cy="1111542"/>
          </a:xfrm>
          <a:prstGeom prst="rect">
            <a:avLst/>
          </a:prstGeom>
        </p:spPr>
      </p:pic>
      <p:pic>
        <p:nvPicPr>
          <p:cNvPr id="10" name="Afbeelding 9" descr="Afbeelding met persoon, kleding, dragen, hoed&#10;&#10;Beschrijving is gegenereerd met zeer hoge betrouwbaarheid">
            <a:hlinkClick r:id="" action="ppaction://noaction">
              <a:snd r:embed="rId2" name="Gone Crazy.wav"/>
            </a:hlinkClick>
            <a:extLst>
              <a:ext uri="{FF2B5EF4-FFF2-40B4-BE49-F238E27FC236}">
                <a16:creationId xmlns:a16="http://schemas.microsoft.com/office/drawing/2014/main" id="{810A1592-1826-49E8-A4AA-57E38CC729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6" y="1241680"/>
            <a:ext cx="696566" cy="1111542"/>
          </a:xfrm>
          <a:prstGeom prst="rect">
            <a:avLst/>
          </a:prstGeom>
        </p:spPr>
      </p:pic>
      <p:pic>
        <p:nvPicPr>
          <p:cNvPr id="11" name="Afbeelding 10" descr="Afbeelding met persoon, kleding, dragen, hoed&#10;&#10;Beschrijving is gegenereerd met zeer hoge betrouwbaarheid">
            <a:hlinkClick r:id="" action="ppaction://noaction">
              <a:snd r:embed="rId5" name="Here In The Real World.wav"/>
            </a:hlinkClick>
            <a:extLst>
              <a:ext uri="{FF2B5EF4-FFF2-40B4-BE49-F238E27FC236}">
                <a16:creationId xmlns:a16="http://schemas.microsoft.com/office/drawing/2014/main" id="{05BFCD04-23D4-4517-826C-8010E70FB1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6" y="2549052"/>
            <a:ext cx="696566" cy="1111542"/>
          </a:xfrm>
          <a:prstGeom prst="rect">
            <a:avLst/>
          </a:prstGeom>
        </p:spPr>
      </p:pic>
      <p:pic>
        <p:nvPicPr>
          <p:cNvPr id="12" name="Afbeelding 11" descr="Afbeelding met persoon, kleding, dragen, hoed&#10;&#10;Beschrijving is gegenereerd met zeer hoge betrouwbaarheid">
            <a:hlinkClick r:id="" action="ppaction://noaction">
              <a:snd r:embed="rId6" name="Livin' On Love.wav"/>
            </a:hlinkClick>
            <a:extLst>
              <a:ext uri="{FF2B5EF4-FFF2-40B4-BE49-F238E27FC236}">
                <a16:creationId xmlns:a16="http://schemas.microsoft.com/office/drawing/2014/main" id="{0917AC6E-DCBB-4079-A65F-4A37CD1FFC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4" y="3856424"/>
            <a:ext cx="696566" cy="1111542"/>
          </a:xfrm>
          <a:prstGeom prst="rect">
            <a:avLst/>
          </a:prstGeom>
        </p:spPr>
      </p:pic>
      <p:pic>
        <p:nvPicPr>
          <p:cNvPr id="13" name="Afbeelding 12" descr="Afbeelding met persoon, kleding, dragen, hoed&#10;&#10;Beschrijving is gegenereerd met zeer hoge betrouwbaarheid">
            <a:hlinkClick r:id="" action="ppaction://noaction">
              <a:snd r:embed="rId7" name="Nothing Sure Looked Good On You.wav"/>
            </a:hlinkClick>
            <a:extLst>
              <a:ext uri="{FF2B5EF4-FFF2-40B4-BE49-F238E27FC236}">
                <a16:creationId xmlns:a16="http://schemas.microsoft.com/office/drawing/2014/main" id="{BED6CBE1-13B5-4E61-8976-5913341616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02" y="5186408"/>
            <a:ext cx="696566" cy="1111542"/>
          </a:xfrm>
          <a:prstGeom prst="rect">
            <a:avLst/>
          </a:prstGeom>
        </p:spPr>
      </p:pic>
      <p:pic>
        <p:nvPicPr>
          <p:cNvPr id="14" name="Afbeelding 13" descr="Afbeelding met persoon, kleding, dragen, hoed&#10;&#10;Beschrijving is gegenereerd met zeer hoge betrouwbaarheid">
            <a:hlinkClick r:id="" action="ppaction://noaction">
              <a:snd r:embed="rId8" name="Rainy Day In June.wav"/>
            </a:hlinkClick>
            <a:extLst>
              <a:ext uri="{FF2B5EF4-FFF2-40B4-BE49-F238E27FC236}">
                <a16:creationId xmlns:a16="http://schemas.microsoft.com/office/drawing/2014/main" id="{9A249A43-003B-4ACB-9186-6CBF15CB3A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28920" y="111611"/>
            <a:ext cx="707790" cy="1111542"/>
          </a:xfrm>
          <a:prstGeom prst="rect">
            <a:avLst/>
          </a:prstGeom>
        </p:spPr>
      </p:pic>
      <p:pic>
        <p:nvPicPr>
          <p:cNvPr id="15" name="Afbeelding 14" descr="Afbeelding met persoon, kleding, dragen, hoed&#10;&#10;Beschrijving is gegenereerd met zeer hoge betrouwbaarheid">
            <a:hlinkClick r:id="" action="ppaction://noaction">
              <a:snd r:embed="rId9" name="Remember When.wav"/>
            </a:hlinkClick>
            <a:extLst>
              <a:ext uri="{FF2B5EF4-FFF2-40B4-BE49-F238E27FC236}">
                <a16:creationId xmlns:a16="http://schemas.microsoft.com/office/drawing/2014/main" id="{D3728614-5B09-430A-9940-2B409C4582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28920" y="1326968"/>
            <a:ext cx="707790" cy="1111542"/>
          </a:xfrm>
          <a:prstGeom prst="rect">
            <a:avLst/>
          </a:prstGeom>
        </p:spPr>
      </p:pic>
      <p:pic>
        <p:nvPicPr>
          <p:cNvPr id="16" name="Afbeelding 15" descr="Afbeelding met persoon, kleding, dragen, hoed&#10;&#10;Beschrijving is gegenereerd met zeer hoge betrouwbaarheid">
            <a:hlinkClick r:id="" action="ppaction://noaction">
              <a:snd r:embed="rId10" name="She's Got The Rhythm.wav"/>
            </a:hlinkClick>
            <a:extLst>
              <a:ext uri="{FF2B5EF4-FFF2-40B4-BE49-F238E27FC236}">
                <a16:creationId xmlns:a16="http://schemas.microsoft.com/office/drawing/2014/main" id="{6E56D86E-15B5-46FE-93EE-4AA91A8642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28920" y="2634340"/>
            <a:ext cx="707790" cy="1111542"/>
          </a:xfrm>
          <a:prstGeom prst="rect">
            <a:avLst/>
          </a:prstGeom>
        </p:spPr>
      </p:pic>
      <p:pic>
        <p:nvPicPr>
          <p:cNvPr id="17" name="Afbeelding 16" descr="Afbeelding met persoon, kleding, dragen, hoed&#10;&#10;Beschrijving is gegenereerd met zeer hoge betrouwbaarheid">
            <a:hlinkClick r:id="" action="ppaction://noaction">
              <a:snd r:embed="rId11" name="When Somebody Loves You.wav"/>
            </a:hlinkClick>
            <a:extLst>
              <a:ext uri="{FF2B5EF4-FFF2-40B4-BE49-F238E27FC236}">
                <a16:creationId xmlns:a16="http://schemas.microsoft.com/office/drawing/2014/main" id="{5A6D9858-A235-4EB5-ABF2-2CA8AAA83F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275504" y="3978528"/>
            <a:ext cx="707790" cy="1111542"/>
          </a:xfrm>
          <a:prstGeom prst="rect">
            <a:avLst/>
          </a:prstGeom>
        </p:spPr>
      </p:pic>
      <p:pic>
        <p:nvPicPr>
          <p:cNvPr id="18" name="Afbeelding 17" descr="Afbeelding met persoon, kleding, dragen, hoed&#10;&#10;Beschrijving is gegenereerd met zeer hoge betrouwbaarheid">
            <a:hlinkClick r:id="" action="ppaction://noaction">
              <a:snd r:embed="rId12" name="You Can't Give Up On Love.wav"/>
            </a:hlinkClick>
            <a:extLst>
              <a:ext uri="{FF2B5EF4-FFF2-40B4-BE49-F238E27FC236}">
                <a16:creationId xmlns:a16="http://schemas.microsoft.com/office/drawing/2014/main" id="{B4C57CA2-1BC2-4AF9-AA6F-1E3D611EB9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28920" y="5341099"/>
            <a:ext cx="707790" cy="1111542"/>
          </a:xfrm>
          <a:prstGeom prst="rect">
            <a:avLst/>
          </a:prstGeom>
        </p:spPr>
      </p:pic>
      <p:sp>
        <p:nvSpPr>
          <p:cNvPr id="19" name="Rechthoek 18">
            <a:extLst>
              <a:ext uri="{FF2B5EF4-FFF2-40B4-BE49-F238E27FC236}">
                <a16:creationId xmlns:a16="http://schemas.microsoft.com/office/drawing/2014/main" id="{77ED1335-50DB-488E-BC3E-02EAAF551D5B}"/>
              </a:ext>
            </a:extLst>
          </p:cNvPr>
          <p:cNvSpPr/>
          <p:nvPr/>
        </p:nvSpPr>
        <p:spPr>
          <a:xfrm>
            <a:off x="562601" y="914583"/>
            <a:ext cx="14146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A Woman's Love</a:t>
            </a:r>
          </a:p>
        </p:txBody>
      </p:sp>
      <p:sp>
        <p:nvSpPr>
          <p:cNvPr id="20" name="Rechthoek 19">
            <a:extLst>
              <a:ext uri="{FF2B5EF4-FFF2-40B4-BE49-F238E27FC236}">
                <a16:creationId xmlns:a16="http://schemas.microsoft.com/office/drawing/2014/main" id="{DEFC2276-AAC6-4E2F-A970-A97E5E0A41D8}"/>
              </a:ext>
            </a:extLst>
          </p:cNvPr>
          <p:cNvSpPr/>
          <p:nvPr/>
        </p:nvSpPr>
        <p:spPr>
          <a:xfrm>
            <a:off x="695211" y="2110620"/>
            <a:ext cx="10097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Gone Crazy</a:t>
            </a:r>
          </a:p>
        </p:txBody>
      </p:sp>
      <p:sp>
        <p:nvSpPr>
          <p:cNvPr id="21" name="Rechthoek 20">
            <a:extLst>
              <a:ext uri="{FF2B5EF4-FFF2-40B4-BE49-F238E27FC236}">
                <a16:creationId xmlns:a16="http://schemas.microsoft.com/office/drawing/2014/main" id="{2DBDF64B-40D1-48B0-9038-2184DB0D7A23}"/>
              </a:ext>
            </a:extLst>
          </p:cNvPr>
          <p:cNvSpPr/>
          <p:nvPr/>
        </p:nvSpPr>
        <p:spPr>
          <a:xfrm>
            <a:off x="695211" y="3450732"/>
            <a:ext cx="18978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Here In The Real World</a:t>
            </a:r>
            <a:endParaRPr lang="nl-NL" sz="1400" b="1" dirty="0"/>
          </a:p>
        </p:txBody>
      </p:sp>
      <p:sp>
        <p:nvSpPr>
          <p:cNvPr id="22" name="Rechthoek 21">
            <a:extLst>
              <a:ext uri="{FF2B5EF4-FFF2-40B4-BE49-F238E27FC236}">
                <a16:creationId xmlns:a16="http://schemas.microsoft.com/office/drawing/2014/main" id="{66AAC75E-58CB-4656-99DE-80D927BC1E57}"/>
              </a:ext>
            </a:extLst>
          </p:cNvPr>
          <p:cNvSpPr/>
          <p:nvPr/>
        </p:nvSpPr>
        <p:spPr>
          <a:xfrm>
            <a:off x="626618" y="4744273"/>
            <a:ext cx="12148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Livin' On Love</a:t>
            </a:r>
          </a:p>
        </p:txBody>
      </p:sp>
      <p:sp>
        <p:nvSpPr>
          <p:cNvPr id="23" name="Rechthoek 22">
            <a:extLst>
              <a:ext uri="{FF2B5EF4-FFF2-40B4-BE49-F238E27FC236}">
                <a16:creationId xmlns:a16="http://schemas.microsoft.com/office/drawing/2014/main" id="{9BECA76B-3526-4D5D-AE4E-DCDB02B08637}"/>
              </a:ext>
            </a:extLst>
          </p:cNvPr>
          <p:cNvSpPr/>
          <p:nvPr/>
        </p:nvSpPr>
        <p:spPr>
          <a:xfrm>
            <a:off x="677073" y="6108270"/>
            <a:ext cx="27440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Nothing Sure Looked Good On You</a:t>
            </a:r>
            <a:endParaRPr lang="nl-NL" sz="1400" b="1" dirty="0"/>
          </a:p>
        </p:txBody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ADB2AB9C-4FA3-4599-8DFC-F6FF55915307}"/>
              </a:ext>
            </a:extLst>
          </p:cNvPr>
          <p:cNvSpPr/>
          <p:nvPr/>
        </p:nvSpPr>
        <p:spPr>
          <a:xfrm>
            <a:off x="10079206" y="989980"/>
            <a:ext cx="14861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Rainy Day In June</a:t>
            </a:r>
          </a:p>
        </p:txBody>
      </p:sp>
      <p:sp>
        <p:nvSpPr>
          <p:cNvPr id="25" name="Rechthoek 24">
            <a:extLst>
              <a:ext uri="{FF2B5EF4-FFF2-40B4-BE49-F238E27FC236}">
                <a16:creationId xmlns:a16="http://schemas.microsoft.com/office/drawing/2014/main" id="{0CEAC245-68BB-42D4-B513-BBC51F047503}"/>
              </a:ext>
            </a:extLst>
          </p:cNvPr>
          <p:cNvSpPr/>
          <p:nvPr/>
        </p:nvSpPr>
        <p:spPr>
          <a:xfrm>
            <a:off x="10139311" y="2213650"/>
            <a:ext cx="14900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Remember When</a:t>
            </a:r>
          </a:p>
        </p:txBody>
      </p:sp>
      <p:sp>
        <p:nvSpPr>
          <p:cNvPr id="26" name="Rechthoek 25">
            <a:extLst>
              <a:ext uri="{FF2B5EF4-FFF2-40B4-BE49-F238E27FC236}">
                <a16:creationId xmlns:a16="http://schemas.microsoft.com/office/drawing/2014/main" id="{25DD3958-B123-4F78-A6DD-DCDBD6578469}"/>
              </a:ext>
            </a:extLst>
          </p:cNvPr>
          <p:cNvSpPr/>
          <p:nvPr/>
        </p:nvSpPr>
        <p:spPr>
          <a:xfrm>
            <a:off x="9808836" y="3514001"/>
            <a:ext cx="18205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She's Got The Rhythm</a:t>
            </a:r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F270CAD7-20C1-4812-AD65-7E2D08C18304}"/>
              </a:ext>
            </a:extLst>
          </p:cNvPr>
          <p:cNvSpPr/>
          <p:nvPr/>
        </p:nvSpPr>
        <p:spPr>
          <a:xfrm>
            <a:off x="9255564" y="4851168"/>
            <a:ext cx="22278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When Somebody Loves You</a:t>
            </a:r>
          </a:p>
        </p:txBody>
      </p:sp>
      <p:sp>
        <p:nvSpPr>
          <p:cNvPr id="28" name="Rechthoek 27">
            <a:extLst>
              <a:ext uri="{FF2B5EF4-FFF2-40B4-BE49-F238E27FC236}">
                <a16:creationId xmlns:a16="http://schemas.microsoft.com/office/drawing/2014/main" id="{2BB6299F-8F72-41F3-AE18-3C5573D25446}"/>
              </a:ext>
            </a:extLst>
          </p:cNvPr>
          <p:cNvSpPr/>
          <p:nvPr/>
        </p:nvSpPr>
        <p:spPr>
          <a:xfrm>
            <a:off x="9454915" y="6233646"/>
            <a:ext cx="21460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You Can't Give Up On Love</a:t>
            </a:r>
            <a:endParaRPr lang="nl-NL" sz="1400" b="1" dirty="0"/>
          </a:p>
        </p:txBody>
      </p:sp>
      <p:pic>
        <p:nvPicPr>
          <p:cNvPr id="31" name="Picture 3" descr="C:\Users\John\Documents\01.Ludo\button12.png">
            <a:hlinkClick r:id="rId13"/>
            <a:extLst>
              <a:ext uri="{FF2B5EF4-FFF2-40B4-BE49-F238E27FC236}">
                <a16:creationId xmlns:a16="http://schemas.microsoft.com/office/drawing/2014/main" id="{C86CFF77-E0B1-4102-BD83-99B43B87C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910" y="6577399"/>
            <a:ext cx="1614791" cy="16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Afbeelding 32" descr="Afbeelding met persoon, man, binnen, kijken&#10;&#10;Beschrijving is gegenereerd met hoge betrouwbaarheid">
            <a:extLst>
              <a:ext uri="{FF2B5EF4-FFF2-40B4-BE49-F238E27FC236}">
                <a16:creationId xmlns:a16="http://schemas.microsoft.com/office/drawing/2014/main" id="{A1399666-22ED-482D-B2CB-31B625D7038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44" y="3179428"/>
            <a:ext cx="7394229" cy="3697114"/>
          </a:xfrm>
          <a:prstGeom prst="rect">
            <a:avLst/>
          </a:prstGeom>
        </p:spPr>
      </p:pic>
      <p:pic>
        <p:nvPicPr>
          <p:cNvPr id="35" name="Afbeelding 34" descr="Afbeelding met persoon, vasthouden, speler, vrouw&#10;&#10;Beschrijving is gegenereerd met hoge betrouwbaarheid">
            <a:extLst>
              <a:ext uri="{FF2B5EF4-FFF2-40B4-BE49-F238E27FC236}">
                <a16:creationId xmlns:a16="http://schemas.microsoft.com/office/drawing/2014/main" id="{EC2709C6-FAC9-4648-BFFA-F5EC65D4904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526" y="2285362"/>
            <a:ext cx="3581900" cy="45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9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Gone Crazy.wav"/>
          </p:stSnd>
        </p:sndAc>
      </p:transition>
    </mc:Choice>
    <mc:Fallback>
      <p:transition spd="slow">
        <p:sndAc>
          <p:stSnd>
            <p:snd r:embed="rId2" name="Gone Craz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42</Words>
  <Application>Microsoft Office PowerPoint</Application>
  <PresentationFormat>Breedbeeld</PresentationFormat>
  <Paragraphs>11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6" baseType="lpstr">
      <vt:lpstr>Adobe Caslon Pro Bold</vt:lpstr>
      <vt:lpstr>Arial</vt:lpstr>
      <vt:lpstr>Calibri</vt:lpstr>
      <vt:lpstr>Calibri Light</vt:lpstr>
      <vt:lpstr>Office Theme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3</cp:revision>
  <dcterms:created xsi:type="dcterms:W3CDTF">2018-03-02T09:00:33Z</dcterms:created>
  <dcterms:modified xsi:type="dcterms:W3CDTF">2018-03-02T09:40:20Z</dcterms:modified>
</cp:coreProperties>
</file>