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3"/>
  </p:notesMasterIdLst>
  <p:sldIdLst>
    <p:sldId id="352" r:id="rId3"/>
    <p:sldId id="401" r:id="rId4"/>
    <p:sldId id="402" r:id="rId5"/>
    <p:sldId id="403" r:id="rId6"/>
    <p:sldId id="398" r:id="rId7"/>
    <p:sldId id="404" r:id="rId8"/>
    <p:sldId id="400" r:id="rId9"/>
    <p:sldId id="393" r:id="rId10"/>
    <p:sldId id="395" r:id="rId11"/>
    <p:sldId id="389" r:id="rId12"/>
    <p:sldId id="396" r:id="rId13"/>
    <p:sldId id="399" r:id="rId14"/>
    <p:sldId id="391" r:id="rId15"/>
    <p:sldId id="411" r:id="rId16"/>
    <p:sldId id="412" r:id="rId17"/>
    <p:sldId id="414" r:id="rId18"/>
    <p:sldId id="413" r:id="rId19"/>
    <p:sldId id="390" r:id="rId20"/>
    <p:sldId id="405" r:id="rId21"/>
    <p:sldId id="406" r:id="rId22"/>
    <p:sldId id="407" r:id="rId23"/>
    <p:sldId id="408" r:id="rId24"/>
    <p:sldId id="427" r:id="rId25"/>
    <p:sldId id="423" r:id="rId26"/>
    <p:sldId id="409" r:id="rId27"/>
    <p:sldId id="417" r:id="rId28"/>
    <p:sldId id="421" r:id="rId29"/>
    <p:sldId id="424" r:id="rId30"/>
    <p:sldId id="428" r:id="rId31"/>
    <p:sldId id="422" r:id="rId32"/>
    <p:sldId id="355" r:id="rId33"/>
    <p:sldId id="388" r:id="rId34"/>
    <p:sldId id="419" r:id="rId35"/>
    <p:sldId id="425" r:id="rId36"/>
    <p:sldId id="392" r:id="rId37"/>
    <p:sldId id="426" r:id="rId38"/>
    <p:sldId id="420" r:id="rId39"/>
    <p:sldId id="387" r:id="rId40"/>
    <p:sldId id="386" r:id="rId41"/>
    <p:sldId id="385" r:id="rId42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239713" indent="217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482600" indent="431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723900" indent="6477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966788" indent="8620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mGIupO9WdWJVT1mS3FSQQ==" hashData="8lRKF0Q8utTnVzLFJKpvrhRq/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  <a:srgbClr val="000000"/>
    <a:srgbClr val="990099"/>
    <a:srgbClr val="090240"/>
    <a:srgbClr val="12037D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1310" y="-576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66653D7-2A54-4F24-8F63-643612F7C426}" type="datetimeFigureOut">
              <a:rPr lang="fr-FR"/>
              <a:pPr>
                <a:defRPr/>
              </a:pPr>
              <a:t>12/04/2018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BBF4D54-FB36-4795-A7B1-9FDB5DD546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39713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826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7239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66788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209579" algn="l" defTabSz="48383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451495" algn="l" defTabSz="48383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93410" algn="l" defTabSz="48383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935326" algn="l" defTabSz="48383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4088" y="1007028"/>
            <a:ext cx="3672999" cy="6940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8176" y="1836050"/>
            <a:ext cx="3024823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41950" indent="0" algn="ctr">
              <a:buNone/>
              <a:defRPr/>
            </a:lvl2pPr>
            <a:lvl3pPr marL="483900" indent="0" algn="ctr">
              <a:buNone/>
              <a:defRPr/>
            </a:lvl3pPr>
            <a:lvl4pPr marL="725851" indent="0" algn="ctr">
              <a:buNone/>
              <a:defRPr/>
            </a:lvl4pPr>
            <a:lvl5pPr marL="967801" indent="0" algn="ctr">
              <a:buNone/>
              <a:defRPr/>
            </a:lvl5pPr>
            <a:lvl6pPr marL="1209751" indent="0" algn="ctr">
              <a:buNone/>
              <a:defRPr/>
            </a:lvl6pPr>
            <a:lvl7pPr marL="1451701" indent="0" algn="ctr">
              <a:buNone/>
              <a:defRPr/>
            </a:lvl7pPr>
            <a:lvl8pPr marL="1693652" indent="0" algn="ctr">
              <a:buNone/>
              <a:defRPr/>
            </a:lvl8pPr>
            <a:lvl9pPr marL="1935602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C36A7-9997-4585-9A91-BF31D8B6AB3E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C2B93-8B0B-49FF-8C0B-87A411911A7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895C2-305B-4629-AC30-C072E55E2685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45C76-236A-4B85-8190-DB1236D9C0F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43" y="2082057"/>
            <a:ext cx="3672999" cy="644017"/>
          </a:xfrm>
        </p:spPr>
        <p:txBody>
          <a:bodyPr anchor="t"/>
          <a:lstStyle>
            <a:lvl1pPr algn="l">
              <a:defRPr sz="2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43" y="1373038"/>
            <a:ext cx="3672999" cy="709019"/>
          </a:xfrm>
        </p:spPr>
        <p:txBody>
          <a:bodyPr anchor="b"/>
          <a:lstStyle>
            <a:lvl1pPr marL="0" indent="0">
              <a:buNone/>
              <a:defRPr sz="1100"/>
            </a:lvl1pPr>
            <a:lvl2pPr marL="241950" indent="0">
              <a:buNone/>
              <a:defRPr sz="1000"/>
            </a:lvl2pPr>
            <a:lvl3pPr marL="483900" indent="0">
              <a:buNone/>
              <a:defRPr sz="800"/>
            </a:lvl3pPr>
            <a:lvl4pPr marL="725851" indent="0">
              <a:buNone/>
              <a:defRPr sz="700"/>
            </a:lvl4pPr>
            <a:lvl5pPr marL="967801" indent="0">
              <a:buNone/>
              <a:defRPr sz="700"/>
            </a:lvl5pPr>
            <a:lvl6pPr marL="1209751" indent="0">
              <a:buNone/>
              <a:defRPr sz="700"/>
            </a:lvl6pPr>
            <a:lvl7pPr marL="1451701" indent="0">
              <a:buNone/>
              <a:defRPr sz="700"/>
            </a:lvl7pPr>
            <a:lvl8pPr marL="1693652" indent="0">
              <a:buNone/>
              <a:defRPr sz="700"/>
            </a:lvl8pPr>
            <a:lvl9pPr marL="1935602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E0E44-913D-4CAC-97B3-1BDFB1CD0EBB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A4E8E-CCDC-4E05-A52D-BF6F9034644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059" y="756021"/>
            <a:ext cx="1908519" cy="2138058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96597" y="756021"/>
            <a:ext cx="1908519" cy="2138058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4CB5-B63F-4ED2-9BC0-510C08A163AB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A298A-66D2-47EE-8B9D-3E1D4B4AEBD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059" y="725020"/>
            <a:ext cx="1909269" cy="30300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41950" indent="0">
              <a:buNone/>
              <a:defRPr sz="1100" b="1"/>
            </a:lvl2pPr>
            <a:lvl3pPr marL="483900" indent="0">
              <a:buNone/>
              <a:defRPr sz="1000" b="1"/>
            </a:lvl3pPr>
            <a:lvl4pPr marL="725851" indent="0">
              <a:buNone/>
              <a:defRPr sz="800" b="1"/>
            </a:lvl4pPr>
            <a:lvl5pPr marL="967801" indent="0">
              <a:buNone/>
              <a:defRPr sz="800" b="1"/>
            </a:lvl5pPr>
            <a:lvl6pPr marL="1209751" indent="0">
              <a:buNone/>
              <a:defRPr sz="800" b="1"/>
            </a:lvl6pPr>
            <a:lvl7pPr marL="1451701" indent="0">
              <a:buNone/>
              <a:defRPr sz="800" b="1"/>
            </a:lvl7pPr>
            <a:lvl8pPr marL="1693652" indent="0">
              <a:buNone/>
              <a:defRPr sz="800" b="1"/>
            </a:lvl8pPr>
            <a:lvl9pPr marL="1935602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059" y="1028028"/>
            <a:ext cx="1909269" cy="1866051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097" y="725020"/>
            <a:ext cx="1910019" cy="30300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41950" indent="0">
              <a:buNone/>
              <a:defRPr sz="1100" b="1"/>
            </a:lvl2pPr>
            <a:lvl3pPr marL="483900" indent="0">
              <a:buNone/>
              <a:defRPr sz="1000" b="1"/>
            </a:lvl3pPr>
            <a:lvl4pPr marL="725851" indent="0">
              <a:buNone/>
              <a:defRPr sz="800" b="1"/>
            </a:lvl4pPr>
            <a:lvl5pPr marL="967801" indent="0">
              <a:buNone/>
              <a:defRPr sz="800" b="1"/>
            </a:lvl5pPr>
            <a:lvl6pPr marL="1209751" indent="0">
              <a:buNone/>
              <a:defRPr sz="800" b="1"/>
            </a:lvl6pPr>
            <a:lvl7pPr marL="1451701" indent="0">
              <a:buNone/>
              <a:defRPr sz="800" b="1"/>
            </a:lvl7pPr>
            <a:lvl8pPr marL="1693652" indent="0">
              <a:buNone/>
              <a:defRPr sz="800" b="1"/>
            </a:lvl8pPr>
            <a:lvl9pPr marL="1935602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097" y="1028028"/>
            <a:ext cx="1910019" cy="1866051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CBB5D-555B-4024-8117-46D804AC6710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CA2E-DD79-43B8-A873-4AC83A494E1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F0C9D-A7ED-4028-8011-3BFB3FD4AF07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FC1DE-5FDA-45EA-9E02-AF447683513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6CB32-A0BF-4478-9E77-2FC642C3B457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99BA-57AB-44C4-9FF8-FE89862B79D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004"/>
            <a:ext cx="1421637" cy="549015"/>
          </a:xfrm>
        </p:spPr>
        <p:txBody>
          <a:bodyPr anchor="b"/>
          <a:lstStyle>
            <a:lvl1pPr algn="l">
              <a:defRPr sz="1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459" y="129004"/>
            <a:ext cx="2415657" cy="2765075"/>
          </a:xfrm>
        </p:spPr>
        <p:txBody>
          <a:bodyPr/>
          <a:lstStyle>
            <a:lvl1pPr>
              <a:defRPr sz="1700"/>
            </a:lvl1pPr>
            <a:lvl2pPr>
              <a:defRPr sz="15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059" y="678019"/>
            <a:ext cx="1421637" cy="2216060"/>
          </a:xfrm>
        </p:spPr>
        <p:txBody>
          <a:bodyPr/>
          <a:lstStyle>
            <a:lvl1pPr marL="0" indent="0">
              <a:buNone/>
              <a:defRPr sz="700"/>
            </a:lvl1pPr>
            <a:lvl2pPr marL="241950" indent="0">
              <a:buNone/>
              <a:defRPr sz="600"/>
            </a:lvl2pPr>
            <a:lvl3pPr marL="483900" indent="0">
              <a:buNone/>
              <a:defRPr sz="500"/>
            </a:lvl3pPr>
            <a:lvl4pPr marL="725851" indent="0">
              <a:buNone/>
              <a:defRPr sz="500"/>
            </a:lvl4pPr>
            <a:lvl5pPr marL="967801" indent="0">
              <a:buNone/>
              <a:defRPr sz="500"/>
            </a:lvl5pPr>
            <a:lvl6pPr marL="1209751" indent="0">
              <a:buNone/>
              <a:defRPr sz="500"/>
            </a:lvl6pPr>
            <a:lvl7pPr marL="1451701" indent="0">
              <a:buNone/>
              <a:defRPr sz="500"/>
            </a:lvl7pPr>
            <a:lvl8pPr marL="1693652" indent="0">
              <a:buNone/>
              <a:defRPr sz="500"/>
            </a:lvl8pPr>
            <a:lvl9pPr marL="1935602" indent="0">
              <a:buNone/>
              <a:defRPr sz="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A5F3F-85F7-4835-A5E5-6499095618D0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55CC-B263-4ABA-8416-9DB3CDCD91E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981" y="2268062"/>
            <a:ext cx="2592705" cy="268007"/>
          </a:xfrm>
        </p:spPr>
        <p:txBody>
          <a:bodyPr anchor="b"/>
          <a:lstStyle>
            <a:lvl1pPr algn="l">
              <a:defRPr sz="1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981" y="290008"/>
            <a:ext cx="2592705" cy="1944053"/>
          </a:xfrm>
        </p:spPr>
        <p:txBody>
          <a:bodyPr/>
          <a:lstStyle>
            <a:lvl1pPr marL="0" indent="0">
              <a:buNone/>
              <a:defRPr sz="1700"/>
            </a:lvl1pPr>
            <a:lvl2pPr marL="241950" indent="0">
              <a:buNone/>
              <a:defRPr sz="1500"/>
            </a:lvl2pPr>
            <a:lvl3pPr marL="483900" indent="0">
              <a:buNone/>
              <a:defRPr sz="1300"/>
            </a:lvl3pPr>
            <a:lvl4pPr marL="725851" indent="0">
              <a:buNone/>
              <a:defRPr sz="1100"/>
            </a:lvl4pPr>
            <a:lvl5pPr marL="967801" indent="0">
              <a:buNone/>
              <a:defRPr sz="1100"/>
            </a:lvl5pPr>
            <a:lvl6pPr marL="1209751" indent="0">
              <a:buNone/>
              <a:defRPr sz="1100"/>
            </a:lvl6pPr>
            <a:lvl7pPr marL="1451701" indent="0">
              <a:buNone/>
              <a:defRPr sz="1100"/>
            </a:lvl7pPr>
            <a:lvl8pPr marL="1693652" indent="0">
              <a:buNone/>
              <a:defRPr sz="1100"/>
            </a:lvl8pPr>
            <a:lvl9pPr marL="1935602" indent="0">
              <a:buNone/>
              <a:defRPr sz="11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981" y="2536069"/>
            <a:ext cx="2592705" cy="380010"/>
          </a:xfrm>
        </p:spPr>
        <p:txBody>
          <a:bodyPr/>
          <a:lstStyle>
            <a:lvl1pPr marL="0" indent="0">
              <a:buNone/>
              <a:defRPr sz="700"/>
            </a:lvl1pPr>
            <a:lvl2pPr marL="241950" indent="0">
              <a:buNone/>
              <a:defRPr sz="600"/>
            </a:lvl2pPr>
            <a:lvl3pPr marL="483900" indent="0">
              <a:buNone/>
              <a:defRPr sz="500"/>
            </a:lvl3pPr>
            <a:lvl4pPr marL="725851" indent="0">
              <a:buNone/>
              <a:defRPr sz="500"/>
            </a:lvl4pPr>
            <a:lvl5pPr marL="967801" indent="0">
              <a:buNone/>
              <a:defRPr sz="500"/>
            </a:lvl5pPr>
            <a:lvl6pPr marL="1209751" indent="0">
              <a:buNone/>
              <a:defRPr sz="500"/>
            </a:lvl6pPr>
            <a:lvl7pPr marL="1451701" indent="0">
              <a:buNone/>
              <a:defRPr sz="500"/>
            </a:lvl7pPr>
            <a:lvl8pPr marL="1693652" indent="0">
              <a:buNone/>
              <a:defRPr sz="500"/>
            </a:lvl8pPr>
            <a:lvl9pPr marL="1935602" indent="0">
              <a:buNone/>
              <a:defRPr sz="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0A563-DE8E-4857-870D-5BE6A3A5880D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8278A-33DD-42F4-A39F-B343C1ADFF9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96FF1-B177-434C-9BB8-EE18BFB953E1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C1D4B-B374-49FE-AC65-32371B69CD3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2852" y="130004"/>
            <a:ext cx="972264" cy="27640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059" y="130004"/>
            <a:ext cx="2844774" cy="27640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8112D-1F5B-4866-AA82-4CFC73466195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405CB-EB48-434B-B6F7-0D3A3CDBAD8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6205" y="288008"/>
            <a:ext cx="3348911" cy="864023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25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56205" y="1184813"/>
            <a:ext cx="3348911" cy="713269"/>
          </a:xfrm>
        </p:spPr>
        <p:txBody>
          <a:bodyPr/>
          <a:lstStyle>
            <a:lvl1pPr marL="38706" indent="0" algn="l">
              <a:buNone/>
              <a:defRPr sz="1100">
                <a:solidFill>
                  <a:schemeClr val="tx1"/>
                </a:solidFill>
              </a:defRPr>
            </a:lvl1pPr>
            <a:lvl2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21A0B-E7AF-455A-9E65-18E1839DB1F7}" type="datetime1">
              <a:rPr lang="fr-FR"/>
              <a:pPr>
                <a:defRPr/>
              </a:pPr>
              <a:t>12/04/2018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A75BE-BCAE-4139-9289-2B07031C6A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30175"/>
            <a:ext cx="388937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390" tIns="24195" rIns="48390" bIns="2419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390" tIns="24195" rIns="48390" bIns="241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215900" y="3003550"/>
            <a:ext cx="1008063" cy="173038"/>
          </a:xfrm>
          <a:prstGeom prst="rect">
            <a:avLst/>
          </a:prstGeom>
        </p:spPr>
        <p:txBody>
          <a:bodyPr vert="horz" lIns="48390" tIns="24195" rIns="48390" bIns="2419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DD7886-9B11-4764-8AE3-78D56EDD4D34}" type="datetime1">
              <a:rPr lang="it-IT"/>
              <a:pPr>
                <a:defRPr/>
              </a:pPr>
              <a:t>12/04/2018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476375" y="3003550"/>
            <a:ext cx="1368425" cy="173038"/>
          </a:xfrm>
          <a:prstGeom prst="rect">
            <a:avLst/>
          </a:prstGeom>
        </p:spPr>
        <p:txBody>
          <a:bodyPr vert="horz" lIns="48390" tIns="24195" rIns="48390" bIns="2419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3097213" y="3003550"/>
            <a:ext cx="1008062" cy="173038"/>
          </a:xfrm>
          <a:prstGeom prst="rect">
            <a:avLst/>
          </a:prstGeom>
        </p:spPr>
        <p:txBody>
          <a:bodyPr vert="horz" lIns="48390" tIns="24195" rIns="48390" bIns="2419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FAA827-987E-4E85-95DB-D6FEB022600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ransition spd="slow" advClick="0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5pPr>
      <a:lvl6pPr marL="241950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6pPr>
      <a:lvl7pPr marL="483900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7pPr>
      <a:lvl8pPr marL="725851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8pPr>
      <a:lvl9pPr marL="967801" algn="ctr" rtl="0" fontAlgn="base">
        <a:spcBef>
          <a:spcPct val="0"/>
        </a:spcBef>
        <a:spcAft>
          <a:spcPct val="0"/>
        </a:spcAft>
        <a:defRPr sz="2300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392113" indent="-1508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>
          <a:solidFill>
            <a:schemeClr val="tx1"/>
          </a:solidFill>
          <a:latin typeface="+mn-lt"/>
        </a:defRPr>
      </a:lvl2pPr>
      <a:lvl3pPr marL="604838" indent="-1206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+mn-lt"/>
        </a:defRPr>
      </a:lvl3pPr>
      <a:lvl4pPr marL="846138" indent="-1206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100">
          <a:solidFill>
            <a:schemeClr val="tx1"/>
          </a:solidFill>
          <a:latin typeface="+mn-lt"/>
        </a:defRPr>
      </a:lvl4pPr>
      <a:lvl5pPr marL="1087438" indent="-1206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100">
          <a:solidFill>
            <a:schemeClr val="tx1"/>
          </a:solidFill>
          <a:latin typeface="+mn-lt"/>
        </a:defRPr>
      </a:lvl5pPr>
      <a:lvl6pPr marL="1330726" indent="-120975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100">
          <a:solidFill>
            <a:schemeClr val="tx1"/>
          </a:solidFill>
          <a:latin typeface="+mn-lt"/>
        </a:defRPr>
      </a:lvl6pPr>
      <a:lvl7pPr marL="1572677" indent="-120975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100">
          <a:solidFill>
            <a:schemeClr val="tx1"/>
          </a:solidFill>
          <a:latin typeface="+mn-lt"/>
        </a:defRPr>
      </a:lvl7pPr>
      <a:lvl8pPr marL="1814627" indent="-120975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100">
          <a:solidFill>
            <a:schemeClr val="tx1"/>
          </a:solidFill>
          <a:latin typeface="+mn-lt"/>
        </a:defRPr>
      </a:lvl8pPr>
      <a:lvl9pPr marL="2056577" indent="-120975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1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4195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48390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2585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6780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0975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5170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93652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35602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215900" y="130175"/>
            <a:ext cx="3889375" cy="539750"/>
          </a:xfrm>
          <a:prstGeom prst="rect">
            <a:avLst/>
          </a:prstGeom>
        </p:spPr>
        <p:txBody>
          <a:bodyPr vert="horz" lIns="48383" tIns="24191" rIns="48383" bIns="24191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383" tIns="24191" rIns="48383" bIns="241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15900" y="3032125"/>
            <a:ext cx="1008063" cy="171450"/>
          </a:xfrm>
          <a:prstGeom prst="rect">
            <a:avLst/>
          </a:prstGeom>
        </p:spPr>
        <p:txBody>
          <a:bodyPr vert="horz" lIns="48383" tIns="24191" rIns="48383" bIns="24191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77170B-37CA-4480-B8B5-8CA738960E6E}" type="datetime1">
              <a:rPr lang="fr-FR"/>
              <a:pPr>
                <a:defRPr/>
              </a:pPr>
              <a:t>12/04/2018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476375" y="3032125"/>
            <a:ext cx="1368425" cy="171450"/>
          </a:xfrm>
          <a:prstGeom prst="rect">
            <a:avLst/>
          </a:prstGeom>
        </p:spPr>
        <p:txBody>
          <a:bodyPr vert="horz" lIns="48383" tIns="24191" rIns="48383" bIns="24191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3744913" y="3032125"/>
            <a:ext cx="360362" cy="171450"/>
          </a:xfrm>
          <a:prstGeom prst="rect">
            <a:avLst/>
          </a:prstGeom>
        </p:spPr>
        <p:txBody>
          <a:bodyPr vert="horz" lIns="0" tIns="24191" rIns="0" bIns="2419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D7E52C2-EFDB-4770-AE4C-2299539B92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0" r:id="rId1"/>
  </p:sldLayoutIdLst>
  <p:transition spd="slow" advClick="0" advTm="5000"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2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5pPr>
      <a:lvl6pPr marL="241916" algn="ctr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Bookman Old Style" pitchFamily="18" charset="0"/>
        </a:defRPr>
      </a:lvl6pPr>
      <a:lvl7pPr marL="483831" algn="ctr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Bookman Old Style" pitchFamily="18" charset="0"/>
        </a:defRPr>
      </a:lvl7pPr>
      <a:lvl8pPr marL="725747" algn="ctr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Bookman Old Style" pitchFamily="18" charset="0"/>
        </a:defRPr>
      </a:lvl8pPr>
      <a:lvl9pPr marL="967663" algn="ctr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Bookman Old Style" pitchFamily="18" charset="0"/>
        </a:defRPr>
      </a:lvl9pPr>
    </p:titleStyle>
    <p:bodyStyle>
      <a:lvl1pPr marL="288925" indent="-215900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15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57200" indent="-1476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3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98488" indent="-1190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2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714375" indent="-952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815975" indent="-952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933795" indent="-96766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040237" indent="-96766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146681" indent="-96766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700" kern="1200">
          <a:solidFill>
            <a:schemeClr val="tx1"/>
          </a:solidFill>
          <a:latin typeface="+mn-lt"/>
          <a:ea typeface="+mn-ea"/>
          <a:cs typeface="+mn-cs"/>
        </a:defRPr>
      </a:lvl8pPr>
      <a:lvl9pPr marL="1253123" indent="-96766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7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4195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483900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2585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6780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0975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51701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93652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35602" algn="l" defTabSz="48390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102" name="Image 5" descr=".03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Tour orange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11" name="Image 10" descr="pnlvtoy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  <p:sp>
        <p:nvSpPr>
          <p:cNvPr id="12" name="TextBox 2"/>
          <p:cNvSpPr txBox="1"/>
          <p:nvPr/>
        </p:nvSpPr>
        <p:spPr>
          <a:xfrm>
            <a:off x="648419" y="107876"/>
            <a:ext cx="316835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Cordillera del Paine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Chili</a:t>
            </a:r>
            <a:endParaRPr lang="en-US" b="1" spc="50" dirty="0">
              <a:ln w="11430"/>
              <a:solidFill>
                <a:srgbClr val="FF99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3240707" y="1332012"/>
            <a:ext cx="93610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spc="50" dirty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Concept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spc="50" dirty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  <p:sp>
        <p:nvSpPr>
          <p:cNvPr id="14" name="TextBox 2"/>
          <p:cNvSpPr txBox="1"/>
          <p:nvPr/>
        </p:nvSpPr>
        <p:spPr>
          <a:xfrm>
            <a:off x="2880667" y="2932311"/>
            <a:ext cx="1296144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Auto  &amp;  Music</a:t>
            </a:r>
            <a:endParaRPr lang="en-US" sz="1400" b="1" spc="50" dirty="0">
              <a:ln w="11430"/>
              <a:solidFill>
                <a:srgbClr val="FF99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The magic flutes of the Andes-Sound of sile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associée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5" y="0"/>
            <a:ext cx="4320000" cy="3240000"/>
          </a:xfrm>
          <a:prstGeom prst="rect">
            <a:avLst/>
          </a:prstGeom>
          <a:noFill/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1" y="0"/>
            <a:ext cx="431085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6" name="Image 5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4037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Tour orange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7" name="Image 6" descr="pnlvtoy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" y="0"/>
            <a:ext cx="576411" cy="467916"/>
          </a:xfrm>
          <a:prstGeom prst="rect">
            <a:avLst/>
          </a:prstGeom>
        </p:spPr>
      </p:pic>
      <p:sp>
        <p:nvSpPr>
          <p:cNvPr id="9" name="TextBox 2"/>
          <p:cNvSpPr txBox="1"/>
          <p:nvPr/>
        </p:nvSpPr>
        <p:spPr>
          <a:xfrm>
            <a:off x="360387" y="107876"/>
            <a:ext cx="230425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The magic flutes of the Andes  Sound of silence</a:t>
            </a:r>
            <a:endParaRPr lang="en-US" sz="1400" b="1" spc="50" dirty="0">
              <a:ln w="11430"/>
              <a:solidFill>
                <a:srgbClr val="FF99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TextBox 2"/>
          <p:cNvSpPr txBox="1"/>
          <p:nvPr/>
        </p:nvSpPr>
        <p:spPr>
          <a:xfrm>
            <a:off x="3384723" y="2484140"/>
            <a:ext cx="648072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spc="50" dirty="0" smtClean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Aldo</a:t>
            </a:r>
            <a:endParaRPr lang="en-US" sz="1800" b="1" spc="50" dirty="0">
              <a:ln w="11430"/>
              <a:solidFill>
                <a:srgbClr val="FF99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2339</TotalTime>
  <Words>20</Words>
  <Application>Microsoft Office PowerPoint</Application>
  <PresentationFormat>Personnalisé</PresentationFormat>
  <Paragraphs>7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40</vt:i4>
      </vt:variant>
    </vt:vector>
  </HeadingPairs>
  <TitlesOfParts>
    <vt:vector size="42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38</cp:revision>
  <dcterms:created xsi:type="dcterms:W3CDTF">2007-07-01T09:41:01Z</dcterms:created>
  <dcterms:modified xsi:type="dcterms:W3CDTF">2018-04-12T12:06:02Z</dcterms:modified>
</cp:coreProperties>
</file>