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2dEW6nHpFSb1i/VEqivLw==" hashData="MkQIl2DkKHye6BgnDOkCLJ6S70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21279-7EB1-47C9-BED0-8BCE1FE69791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2567B-5500-4632-BD90-29489194EE20}" type="slidenum">
              <a:rPr lang="en-US" smtClean="0"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7.wav"/><Relationship Id="rId3" Type="http://schemas.openxmlformats.org/officeDocument/2006/relationships/hyperlink" Target="http://blog.seniorennet.be/herbert" TargetMode="External"/><Relationship Id="rId7" Type="http://schemas.openxmlformats.org/officeDocument/2006/relationships/image" Target="../media/image3.jpeg"/><Relationship Id="rId12" Type="http://schemas.openxmlformats.org/officeDocument/2006/relationships/audio" Target="../media/audio6.wav"/><Relationship Id="rId17" Type="http://schemas.openxmlformats.org/officeDocument/2006/relationships/image" Target="../media/image7.gif"/><Relationship Id="rId2" Type="http://schemas.openxmlformats.org/officeDocument/2006/relationships/audio" Target="../media/audio1.wav"/><Relationship Id="rId16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11" Type="http://schemas.openxmlformats.org/officeDocument/2006/relationships/image" Target="../media/image4.jpeg"/><Relationship Id="rId5" Type="http://schemas.openxmlformats.org/officeDocument/2006/relationships/image" Target="../media/image2.jpeg"/><Relationship Id="rId15" Type="http://schemas.openxmlformats.org/officeDocument/2006/relationships/image" Target="../media/image5.jpeg"/><Relationship Id="rId10" Type="http://schemas.openxmlformats.org/officeDocument/2006/relationships/audio" Target="../media/audio5.wav"/><Relationship Id="rId4" Type="http://schemas.openxmlformats.org/officeDocument/2006/relationships/image" Target="../media/image1.jpeg"/><Relationship Id="rId9" Type="http://schemas.openxmlformats.org/officeDocument/2006/relationships/audio" Target="../media/audio4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526e0a481290d071d8334e612b1d8364--neon-wallpaper-heart-wallpaper.jpg">
            <a:hlinkClick r:id="rId3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27784" y="18864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 smtClean="0">
                <a:solidFill>
                  <a:srgbClr val="00B0F0"/>
                </a:solidFill>
              </a:rPr>
              <a:t>DANA WINNER &amp; FRANK GALAN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6" name="Rechthoek 5">
            <a:hlinkClick r:id="" action="ppaction://noaction" highlightClick="1">
              <a:snd r:embed="rId2" name="Never Never Never - Dana Winner &amp; Frank Galan [show].wav"/>
            </a:hlinkClick>
          </p:cNvPr>
          <p:cNvSpPr/>
          <p:nvPr/>
        </p:nvSpPr>
        <p:spPr>
          <a:xfrm>
            <a:off x="107504" y="764704"/>
            <a:ext cx="1042416" cy="1042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hthoek 7">
            <a:hlinkClick r:id="" action="ppaction://noaction" highlightClick="1">
              <a:snd r:embed="rId6" name="Dana Winner - Je t'aime mon amour.wav"/>
            </a:hlinkClick>
          </p:cNvPr>
          <p:cNvSpPr/>
          <p:nvPr/>
        </p:nvSpPr>
        <p:spPr>
          <a:xfrm>
            <a:off x="107504" y="2204864"/>
            <a:ext cx="1042416" cy="10424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hthoek 8">
            <a:hlinkClick r:id="" action="ppaction://noaction" highlightClick="1">
              <a:snd r:embed="rId8" name="Dana Winner &amp; Frank Galan - Immer, immer wieder 2006.wav"/>
            </a:hlinkClick>
          </p:cNvPr>
          <p:cNvSpPr/>
          <p:nvPr/>
        </p:nvSpPr>
        <p:spPr>
          <a:xfrm>
            <a:off x="107504" y="3789040"/>
            <a:ext cx="1042416" cy="1042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hthoek 9">
            <a:hlinkClick r:id="" action="ppaction://noaction" highlightClick="1">
              <a:snd r:embed="rId9" name="Dana Winner - When you say nothing at all (2013).wav"/>
            </a:hlinkClick>
          </p:cNvPr>
          <p:cNvSpPr/>
          <p:nvPr/>
        </p:nvSpPr>
        <p:spPr>
          <a:xfrm>
            <a:off x="107504" y="5301208"/>
            <a:ext cx="1042416" cy="10424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hthoek 10">
            <a:hlinkClick r:id="" action="ppaction://noaction" highlightClick="1">
              <a:snd r:embed="rId10" name="Frank Galan - Delilah.wav"/>
            </a:hlinkClick>
          </p:cNvPr>
          <p:cNvSpPr/>
          <p:nvPr/>
        </p:nvSpPr>
        <p:spPr>
          <a:xfrm>
            <a:off x="7956376" y="620688"/>
            <a:ext cx="1042416" cy="104241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hthoek 11">
            <a:hlinkClick r:id="" action="ppaction://noaction" highlightClick="1">
              <a:snd r:embed="rId12" name="Dana Winner - ik hou van jou.wav"/>
            </a:hlinkClick>
          </p:cNvPr>
          <p:cNvSpPr/>
          <p:nvPr/>
        </p:nvSpPr>
        <p:spPr>
          <a:xfrm>
            <a:off x="7956376" y="2060848"/>
            <a:ext cx="1042416" cy="10424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hthoek 13">
            <a:hlinkClick r:id="" action="ppaction://noaction" highlightClick="1">
              <a:snd r:embed="rId13" name="Frank Galan-Gira Gira Corazon.wav"/>
            </a:hlinkClick>
          </p:cNvPr>
          <p:cNvSpPr/>
          <p:nvPr/>
        </p:nvSpPr>
        <p:spPr>
          <a:xfrm>
            <a:off x="7956376" y="3645024"/>
            <a:ext cx="1042416" cy="104241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hthoek 14">
            <a:hlinkClick r:id="" action="ppaction://noaction" highlightClick="1">
              <a:snd r:embed="rId14" name="Dana Winner' STAY WITH ME TILL THE MORNING.wav"/>
            </a:hlinkClick>
          </p:cNvPr>
          <p:cNvSpPr/>
          <p:nvPr/>
        </p:nvSpPr>
        <p:spPr>
          <a:xfrm>
            <a:off x="7956376" y="5229200"/>
            <a:ext cx="1042416" cy="10424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kstvak 15"/>
          <p:cNvSpPr txBox="1"/>
          <p:nvPr/>
        </p:nvSpPr>
        <p:spPr>
          <a:xfrm>
            <a:off x="0" y="1772816"/>
            <a:ext cx="17636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b="1" dirty="0" err="1" smtClean="0">
                <a:solidFill>
                  <a:schemeClr val="bg1"/>
                </a:solidFill>
              </a:rPr>
              <a:t>Never</a:t>
            </a:r>
            <a:r>
              <a:rPr lang="nl-BE" sz="1400" b="1" dirty="0" smtClean="0">
                <a:solidFill>
                  <a:schemeClr val="bg1"/>
                </a:solidFill>
              </a:rPr>
              <a:t> </a:t>
            </a:r>
            <a:r>
              <a:rPr lang="nl-BE" sz="1400" b="1" dirty="0" err="1" smtClean="0">
                <a:solidFill>
                  <a:schemeClr val="bg1"/>
                </a:solidFill>
              </a:rPr>
              <a:t>Never</a:t>
            </a:r>
            <a:r>
              <a:rPr lang="nl-BE" sz="1400" b="1" dirty="0" smtClean="0">
                <a:solidFill>
                  <a:schemeClr val="bg1"/>
                </a:solidFill>
              </a:rPr>
              <a:t> </a:t>
            </a:r>
            <a:r>
              <a:rPr lang="nl-BE" sz="1400" b="1" dirty="0" err="1" smtClean="0">
                <a:solidFill>
                  <a:schemeClr val="bg1"/>
                </a:solidFill>
              </a:rPr>
              <a:t>Never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7" name="Tekstvak 16"/>
          <p:cNvSpPr txBox="1"/>
          <p:nvPr/>
        </p:nvSpPr>
        <p:spPr>
          <a:xfrm>
            <a:off x="0" y="3429000"/>
            <a:ext cx="6300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b="1" dirty="0" smtClean="0">
                <a:solidFill>
                  <a:schemeClr val="bg1"/>
                </a:solidFill>
              </a:rPr>
              <a:t>Je </a:t>
            </a:r>
            <a:r>
              <a:rPr lang="nl-BE" sz="1400" b="1" dirty="0" err="1" smtClean="0">
                <a:solidFill>
                  <a:schemeClr val="bg1"/>
                </a:solidFill>
              </a:rPr>
              <a:t>T’aime</a:t>
            </a:r>
            <a:r>
              <a:rPr lang="nl-BE" sz="1400" b="1" dirty="0" smtClean="0">
                <a:solidFill>
                  <a:schemeClr val="bg1"/>
                </a:solidFill>
              </a:rPr>
              <a:t> </a:t>
            </a:r>
            <a:r>
              <a:rPr lang="nl-BE" sz="1400" b="1" dirty="0" err="1" smtClean="0">
                <a:solidFill>
                  <a:schemeClr val="bg1"/>
                </a:solidFill>
              </a:rPr>
              <a:t>Mon</a:t>
            </a:r>
            <a:r>
              <a:rPr lang="nl-BE" sz="1400" b="1" dirty="0" smtClean="0">
                <a:solidFill>
                  <a:schemeClr val="bg1"/>
                </a:solidFill>
              </a:rPr>
              <a:t> </a:t>
            </a:r>
            <a:r>
              <a:rPr lang="nl-BE" sz="1400" b="1" dirty="0" err="1" smtClean="0">
                <a:solidFill>
                  <a:schemeClr val="bg1"/>
                </a:solidFill>
              </a:rPr>
              <a:t>Amour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8" name="Tekstvak 17"/>
          <p:cNvSpPr txBox="1"/>
          <p:nvPr/>
        </p:nvSpPr>
        <p:spPr>
          <a:xfrm>
            <a:off x="0" y="4941168"/>
            <a:ext cx="3635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b="1" dirty="0" smtClean="0">
                <a:solidFill>
                  <a:schemeClr val="bg1"/>
                </a:solidFill>
              </a:rPr>
              <a:t>Immer,Immer Wieder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9" name="Tekstvak 18"/>
          <p:cNvSpPr txBox="1"/>
          <p:nvPr/>
        </p:nvSpPr>
        <p:spPr>
          <a:xfrm>
            <a:off x="0" y="6381328"/>
            <a:ext cx="4860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b="1" dirty="0" err="1" smtClean="0">
                <a:solidFill>
                  <a:schemeClr val="bg1"/>
                </a:solidFill>
              </a:rPr>
              <a:t>When</a:t>
            </a:r>
            <a:r>
              <a:rPr lang="nl-BE" sz="1400" b="1" dirty="0" smtClean="0">
                <a:solidFill>
                  <a:schemeClr val="bg1"/>
                </a:solidFill>
              </a:rPr>
              <a:t> </a:t>
            </a:r>
            <a:r>
              <a:rPr lang="nl-BE" sz="1400" b="1" dirty="0" err="1" smtClean="0">
                <a:solidFill>
                  <a:schemeClr val="bg1"/>
                </a:solidFill>
              </a:rPr>
              <a:t>You</a:t>
            </a:r>
            <a:r>
              <a:rPr lang="nl-BE" sz="1400" b="1" dirty="0" smtClean="0">
                <a:solidFill>
                  <a:schemeClr val="bg1"/>
                </a:solidFill>
              </a:rPr>
              <a:t> </a:t>
            </a:r>
            <a:r>
              <a:rPr lang="nl-BE" sz="1400" b="1" dirty="0" err="1" smtClean="0">
                <a:solidFill>
                  <a:schemeClr val="bg1"/>
                </a:solidFill>
              </a:rPr>
              <a:t>Say</a:t>
            </a:r>
            <a:r>
              <a:rPr lang="nl-BE" sz="1400" b="1" dirty="0" smtClean="0">
                <a:solidFill>
                  <a:schemeClr val="bg1"/>
                </a:solidFill>
              </a:rPr>
              <a:t> </a:t>
            </a:r>
            <a:r>
              <a:rPr lang="nl-BE" sz="1400" b="1" dirty="0" err="1" smtClean="0">
                <a:solidFill>
                  <a:schemeClr val="bg1"/>
                </a:solidFill>
              </a:rPr>
              <a:t>Nothing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0" name="Tekstvak 19"/>
          <p:cNvSpPr txBox="1"/>
          <p:nvPr/>
        </p:nvSpPr>
        <p:spPr>
          <a:xfrm>
            <a:off x="8172400" y="1628800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b="1" dirty="0" err="1" smtClean="0">
                <a:solidFill>
                  <a:schemeClr val="bg1"/>
                </a:solidFill>
              </a:rPr>
              <a:t>Delilan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1" name="Tekstvak 20"/>
          <p:cNvSpPr txBox="1"/>
          <p:nvPr/>
        </p:nvSpPr>
        <p:spPr>
          <a:xfrm>
            <a:off x="7812360" y="3140968"/>
            <a:ext cx="13316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b="1" dirty="0" smtClean="0">
                <a:solidFill>
                  <a:schemeClr val="bg1"/>
                </a:solidFill>
              </a:rPr>
              <a:t>Ik Hou Van Jou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7596336" y="4725144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b="1" dirty="0" err="1" smtClean="0">
                <a:solidFill>
                  <a:schemeClr val="bg1"/>
                </a:solidFill>
              </a:rPr>
              <a:t>Galan-Gira</a:t>
            </a:r>
            <a:r>
              <a:rPr lang="nl-BE" sz="1400" b="1" dirty="0" smtClean="0">
                <a:solidFill>
                  <a:schemeClr val="bg1"/>
                </a:solidFill>
              </a:rPr>
              <a:t> </a:t>
            </a:r>
            <a:r>
              <a:rPr lang="nl-BE" sz="1400" b="1" dirty="0" err="1" smtClean="0">
                <a:solidFill>
                  <a:schemeClr val="bg1"/>
                </a:solidFill>
              </a:rPr>
              <a:t>Corazon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3" name="Tekstvak 22"/>
          <p:cNvSpPr txBox="1"/>
          <p:nvPr/>
        </p:nvSpPr>
        <p:spPr>
          <a:xfrm>
            <a:off x="6660232" y="6309320"/>
            <a:ext cx="24837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b="1" dirty="0" err="1" smtClean="0">
                <a:solidFill>
                  <a:schemeClr val="bg1"/>
                </a:solidFill>
              </a:rPr>
              <a:t>Stay</a:t>
            </a:r>
            <a:r>
              <a:rPr lang="nl-BE" sz="1400" b="1" dirty="0" smtClean="0">
                <a:solidFill>
                  <a:schemeClr val="bg1"/>
                </a:solidFill>
              </a:rPr>
              <a:t> </a:t>
            </a:r>
            <a:r>
              <a:rPr lang="nl-BE" sz="1400" b="1" dirty="0" err="1" smtClean="0">
                <a:solidFill>
                  <a:schemeClr val="bg1"/>
                </a:solidFill>
              </a:rPr>
              <a:t>With</a:t>
            </a:r>
            <a:r>
              <a:rPr lang="nl-BE" sz="1400" b="1" dirty="0" smtClean="0">
                <a:solidFill>
                  <a:schemeClr val="bg1"/>
                </a:solidFill>
              </a:rPr>
              <a:t> Me </a:t>
            </a:r>
            <a:r>
              <a:rPr lang="nl-BE" sz="1400" b="1" dirty="0" err="1" smtClean="0">
                <a:solidFill>
                  <a:schemeClr val="bg1"/>
                </a:solidFill>
              </a:rPr>
              <a:t>Till</a:t>
            </a:r>
            <a:r>
              <a:rPr lang="nl-BE" sz="1400" b="1" dirty="0" smtClean="0">
                <a:solidFill>
                  <a:schemeClr val="bg1"/>
                </a:solidFill>
              </a:rPr>
              <a:t> The </a:t>
            </a:r>
            <a:r>
              <a:rPr lang="nl-BE" sz="1400" b="1" dirty="0" err="1" smtClean="0">
                <a:solidFill>
                  <a:schemeClr val="bg1"/>
                </a:solidFill>
              </a:rPr>
              <a:t>Morning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4" name="Afbeelding 23" descr="23124520WKqCTg0Y.jpg">
            <a:hlinkClick r:id="rId3"/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788024" y="6165304"/>
            <a:ext cx="792088" cy="502692"/>
          </a:xfrm>
          <a:prstGeom prst="rect">
            <a:avLst/>
          </a:prstGeom>
        </p:spPr>
      </p:pic>
      <p:pic>
        <p:nvPicPr>
          <p:cNvPr id="25" name="Afbeelding 24" descr="uiKF2t4hivdB.gif">
            <a:hlinkClick r:id="rId3"/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059832" y="6381328"/>
            <a:ext cx="1390650" cy="180975"/>
          </a:xfrm>
          <a:prstGeom prst="rect">
            <a:avLst/>
          </a:prstGeom>
        </p:spPr>
      </p:pic>
      <p:pic>
        <p:nvPicPr>
          <p:cNvPr id="26" name="Afbeelding 25" descr="1562058F3UC0K0U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635896" y="2492896"/>
            <a:ext cx="942975" cy="942975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Never Never Never - Dana Winner &amp; Frank Galan [show]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31</Words>
  <Application>Microsoft Office PowerPoint</Application>
  <PresentationFormat>Diavoorstelling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2" baseType="lpstr">
      <vt:lpstr>Office-thema</vt:lpstr>
      <vt:lpstr>Dia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herbert van den borre</dc:creator>
  <cp:lastModifiedBy>herbert van den borre</cp:lastModifiedBy>
  <cp:revision>4</cp:revision>
  <dcterms:created xsi:type="dcterms:W3CDTF">2017-10-17T09:57:44Z</dcterms:created>
  <dcterms:modified xsi:type="dcterms:W3CDTF">2017-10-17T10:30:10Z</dcterms:modified>
</cp:coreProperties>
</file>