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9" r:id="rId2"/>
    <p:sldId id="321" r:id="rId3"/>
    <p:sldId id="310" r:id="rId4"/>
    <p:sldId id="312" r:id="rId5"/>
    <p:sldId id="313" r:id="rId6"/>
    <p:sldId id="311" r:id="rId7"/>
    <p:sldId id="329" r:id="rId8"/>
    <p:sldId id="330" r:id="rId9"/>
    <p:sldId id="314" r:id="rId10"/>
    <p:sldId id="315" r:id="rId11"/>
    <p:sldId id="319" r:id="rId12"/>
    <p:sldId id="317" r:id="rId13"/>
    <p:sldId id="318" r:id="rId14"/>
    <p:sldId id="328" r:id="rId15"/>
    <p:sldId id="265" r:id="rId16"/>
    <p:sldId id="325" r:id="rId17"/>
    <p:sldId id="266" r:id="rId18"/>
    <p:sldId id="327" r:id="rId19"/>
    <p:sldId id="270" r:id="rId20"/>
    <p:sldId id="275" r:id="rId21"/>
    <p:sldId id="278" r:id="rId22"/>
    <p:sldId id="324" r:id="rId23"/>
    <p:sldId id="279" r:id="rId24"/>
    <p:sldId id="284" r:id="rId25"/>
    <p:sldId id="285" r:id="rId26"/>
    <p:sldId id="323" r:id="rId27"/>
    <p:sldId id="291" r:id="rId28"/>
    <p:sldId id="292" r:id="rId29"/>
    <p:sldId id="295" r:id="rId30"/>
    <p:sldId id="326" r:id="rId31"/>
  </p:sldIdLst>
  <p:sldSz cx="9144000" cy="6858000" type="screen4x3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0zDddwcmQE+62IRX7Ot8Vg==" hashData="tgeEGklEBdJuR0y0Vb2rUlTPos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13298" autoAdjust="0"/>
    <p:restoredTop sz="94660"/>
  </p:normalViewPr>
  <p:slideViewPr>
    <p:cSldViewPr>
      <p:cViewPr varScale="1">
        <p:scale>
          <a:sx n="110" d="100"/>
          <a:sy n="110" d="100"/>
        </p:scale>
        <p:origin x="-17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AEECE-5AB8-4A6C-9277-DA435EEE1500}" type="datetimeFigureOut">
              <a:rPr lang="es-ES" smtClean="0"/>
              <a:t>26/06/2017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86EDC-EDFD-4072-B782-DCE71B6BE5D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77671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3000">
        <p:fade/>
      </p:transition>
    </mc:Choice>
    <mc:Fallback xmlns="">
      <p:transition spd="slow" advTm="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AEECE-5AB8-4A6C-9277-DA435EEE1500}" type="datetimeFigureOut">
              <a:rPr lang="es-ES" smtClean="0"/>
              <a:t>26/06/2017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86EDC-EDFD-4072-B782-DCE71B6BE5D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52733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3000">
        <p:fade/>
      </p:transition>
    </mc:Choice>
    <mc:Fallback xmlns="">
      <p:transition spd="slow" advTm="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AEECE-5AB8-4A6C-9277-DA435EEE1500}" type="datetimeFigureOut">
              <a:rPr lang="es-ES" smtClean="0"/>
              <a:t>26/06/2017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86EDC-EDFD-4072-B782-DCE71B6BE5D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12881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3000">
        <p:fade/>
      </p:transition>
    </mc:Choice>
    <mc:Fallback xmlns="">
      <p:transition spd="slow" advTm="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AEECE-5AB8-4A6C-9277-DA435EEE1500}" type="datetimeFigureOut">
              <a:rPr lang="es-ES" smtClean="0"/>
              <a:t>26/06/2017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86EDC-EDFD-4072-B782-DCE71B6BE5D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75286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3000">
        <p:fade/>
      </p:transition>
    </mc:Choice>
    <mc:Fallback xmlns="">
      <p:transition spd="slow" advTm="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AEECE-5AB8-4A6C-9277-DA435EEE1500}" type="datetimeFigureOut">
              <a:rPr lang="es-ES" smtClean="0"/>
              <a:t>26/06/2017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86EDC-EDFD-4072-B782-DCE71B6BE5D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96540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3000">
        <p:fade/>
      </p:transition>
    </mc:Choice>
    <mc:Fallback xmlns="">
      <p:transition spd="slow" advTm="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AEECE-5AB8-4A6C-9277-DA435EEE1500}" type="datetimeFigureOut">
              <a:rPr lang="es-ES" smtClean="0"/>
              <a:t>26/06/2017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86EDC-EDFD-4072-B782-DCE71B6BE5D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52101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3000">
        <p:fade/>
      </p:transition>
    </mc:Choice>
    <mc:Fallback xmlns="">
      <p:transition spd="slow" advTm="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AEECE-5AB8-4A6C-9277-DA435EEE1500}" type="datetimeFigureOut">
              <a:rPr lang="es-ES" smtClean="0"/>
              <a:t>26/06/2017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86EDC-EDFD-4072-B782-DCE71B6BE5D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38563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3000">
        <p:fade/>
      </p:transition>
    </mc:Choice>
    <mc:Fallback xmlns="">
      <p:transition spd="slow" advTm="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AEECE-5AB8-4A6C-9277-DA435EEE1500}" type="datetimeFigureOut">
              <a:rPr lang="es-ES" smtClean="0"/>
              <a:t>26/06/2017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86EDC-EDFD-4072-B782-DCE71B6BE5D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16291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3000">
        <p:fade/>
      </p:transition>
    </mc:Choice>
    <mc:Fallback xmlns="">
      <p:transition spd="slow" advTm="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AEECE-5AB8-4A6C-9277-DA435EEE1500}" type="datetimeFigureOut">
              <a:rPr lang="es-ES" smtClean="0"/>
              <a:t>26/06/2017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86EDC-EDFD-4072-B782-DCE71B6BE5D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9715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3000">
        <p:fade/>
      </p:transition>
    </mc:Choice>
    <mc:Fallback xmlns="">
      <p:transition spd="slow" advTm="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AEECE-5AB8-4A6C-9277-DA435EEE1500}" type="datetimeFigureOut">
              <a:rPr lang="es-ES" smtClean="0"/>
              <a:t>26/06/2017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86EDC-EDFD-4072-B782-DCE71B6BE5D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01516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3000">
        <p:fade/>
      </p:transition>
    </mc:Choice>
    <mc:Fallback xmlns="">
      <p:transition spd="slow" advTm="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AEECE-5AB8-4A6C-9277-DA435EEE1500}" type="datetimeFigureOut">
              <a:rPr lang="es-ES" smtClean="0"/>
              <a:t>26/06/2017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86EDC-EDFD-4072-B782-DCE71B6BE5D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31623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3000">
        <p:fade/>
      </p:transition>
    </mc:Choice>
    <mc:Fallback xmlns="">
      <p:transition spd="slow" advTm="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EAEECE-5AB8-4A6C-9277-DA435EEE1500}" type="datetimeFigureOut">
              <a:rPr lang="es-ES" smtClean="0"/>
              <a:t>26/06/2017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786EDC-EDFD-4072-B782-DCE71B6BE5D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576983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750" advTm="3000">
        <p:fade/>
      </p:transition>
    </mc:Choice>
    <mc:Fallback xmlns="">
      <p:transition spd="slow" advTm="3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g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ris-vista-1024x682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08965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395536" y="6165304"/>
            <a:ext cx="3647152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 extrusionH="57150">
              <a:bevelT w="27940" h="12700" prst="convex"/>
              <a:contourClr>
                <a:srgbClr val="DDDDDD"/>
              </a:contourClr>
            </a:sp3d>
          </a:bodyPr>
          <a:lstStyle/>
          <a:p>
            <a:r>
              <a:rPr lang="es-ES" sz="2000" b="1" spc="150" dirty="0" smtClean="0">
                <a:ln w="11430"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Lucida Console" panose="020B0609040504020204" pitchFamily="49" charset="0"/>
              </a:rPr>
              <a:t>CAPRICCIO   PARIGINO</a:t>
            </a:r>
            <a:endParaRPr lang="es-ES" sz="2000" b="1" spc="150" dirty="0">
              <a:ln w="11430">
                <a:solidFill>
                  <a:srgbClr val="C00000"/>
                </a:solidFill>
              </a:ln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Lucida Console" panose="020B0609040504020204" pitchFamily="49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7596335" y="6349970"/>
            <a:ext cx="1082348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es-ES" sz="1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Lucida Console" panose="020B0609040504020204" pitchFamily="49" charset="0"/>
              </a:rPr>
              <a:t>Jagadir</a:t>
            </a:r>
            <a:endParaRPr lang="es-ES" sz="14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Lucida Console" panose="020B060904050402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434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8000">
        <p:fade/>
        <p:sndAc>
          <p:stSnd>
            <p:snd r:embed="rId2" name="capriccio parigino ' Lorenzo Tundis ' 00_00_05-00_03_55w.wav"/>
          </p:stSnd>
        </p:sndAc>
      </p:transition>
    </mc:Choice>
    <mc:Fallback xmlns="">
      <p:transition spd="slow" advTm="8000">
        <p:fade/>
        <p:sndAc>
          <p:stSnd>
            <p:snd r:embed="rId4" name="capriccio parigino ' Lorenzo Tundis ' 00_00_05-00_03_55w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amps-de-mars-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25" y="548680"/>
            <a:ext cx="9144000" cy="48037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69405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iffel-Tower-pre-wedding-photos-with-balloons-as-props-1024x68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18244" y="-99392"/>
            <a:ext cx="10462244" cy="6957392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48680" y="826661"/>
            <a:ext cx="10692680" cy="6031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9487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8000">
        <p:fad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ris-sacre-coeur-1024x77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75" y="0"/>
            <a:ext cx="906145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57318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ris-montmartre-1024x76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24348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ioconda-louvre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30409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ris_2_38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48196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819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tional-rose-day-wine-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78751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ul-bert-bistro-paris-avril-2014-04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6238"/>
            <a:ext cx="9144000" cy="61039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35515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ul-bert-bistro-paris-avril-2014-06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6238"/>
            <a:ext cx="9144000" cy="61039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06027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ris-cena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0025"/>
            <a:ext cx="9144000" cy="64579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14673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ris-croissant-cafe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9702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c-01-paris-seine_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06450"/>
            <a:ext cx="9144000" cy="52435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52820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350" y="382587"/>
            <a:ext cx="9144000" cy="6092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0050"/>
            <a:ext cx="9144000" cy="6057900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0050"/>
            <a:ext cx="9144000" cy="6057900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2905"/>
            <a:ext cx="9144000" cy="60921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350" y="581593"/>
            <a:ext cx="9144000" cy="60921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95458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5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0" presetClass="exit" presetSubtype="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600" accel="100000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600" accel="100000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400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400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600" accel="100000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600" accel="100000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47" presetClass="entr" presetSubtype="0" fill="hold" nodeType="withEffect">
                                  <p:stCondLst>
                                    <p:cond delay="17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xit" presetSubtype="0" fill="hold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574346725_cfb4727226_o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70048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1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7975"/>
            <a:ext cx="9144000" cy="62404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26729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4r4-1024x68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4650"/>
            <a:ext cx="9144000" cy="61087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64726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ouquinistes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24092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vents-paris-galette-des-rois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44938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ardin-des-tuileries-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875"/>
            <a:ext cx="9144000" cy="58086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98093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ista-desde-la-torre-eiffel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8663" y="0"/>
            <a:ext cx="514508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11148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ardins-du-trocadero-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14400"/>
            <a:ext cx="9144000" cy="50276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18907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ris-arc-triomf-1024x68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4175"/>
            <a:ext cx="9144000" cy="60896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30722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ris-barrio-de-marais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3063"/>
            <a:ext cx="9144000" cy="61118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60098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iajera-del-mundo_1280x643_fd20303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31888"/>
            <a:ext cx="9144000" cy="45942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96499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ris-wedding-at-the-Eiffel-Tower-1024x68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42375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ul-bert-bistro-paris-avril-2014-02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6238"/>
            <a:ext cx="9144000" cy="61039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3458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ul-bert-bistro-paris-avril-2014-06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6238"/>
            <a:ext cx="9144000" cy="61039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58221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14218-00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798" y="116632"/>
            <a:ext cx="6911931" cy="58755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2 CuadroTexto"/>
          <p:cNvSpPr txBox="1"/>
          <p:nvPr/>
        </p:nvSpPr>
        <p:spPr>
          <a:xfrm>
            <a:off x="7452986" y="5998589"/>
            <a:ext cx="835485" cy="27699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es-ES" sz="1200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Lucida Console" panose="020B0609040504020204" pitchFamily="49" charset="0"/>
              </a:rPr>
              <a:t>Jagadir</a:t>
            </a:r>
            <a:endParaRPr lang="es-ES" sz="1200" dirty="0">
              <a:ln>
                <a:solidFill>
                  <a:srgbClr val="C00000"/>
                </a:solidFill>
              </a:ln>
              <a:solidFill>
                <a:srgbClr val="FF0000"/>
              </a:solidFill>
              <a:latin typeface="Lucida Console" panose="020B060904050402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6984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/>
    </p:bldLst>
  </p:timing>
</p:sld>
</file>

<file path=ppt/theme/theme1.xml><?xml version="1.0" encoding="utf-8"?>
<a:theme xmlns:a="http://schemas.openxmlformats.org/drawingml/2006/main" name="Capriccio Parigin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Capriccio Parigino</Template>
  <TotalTime>3</TotalTime>
  <Words>4</Words>
  <Application>Microsoft Office PowerPoint</Application>
  <PresentationFormat>Presentación en pantalla (4:3)</PresentationFormat>
  <Paragraphs>3</Paragraphs>
  <Slides>30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30</vt:i4>
      </vt:variant>
    </vt:vector>
  </HeadingPairs>
  <TitlesOfParts>
    <vt:vector size="31" baseType="lpstr">
      <vt:lpstr>Capriccio Parigino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Luffi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Antonio</dc:creator>
  <cp:lastModifiedBy>Jose Antonio</cp:lastModifiedBy>
  <cp:revision>1</cp:revision>
  <dcterms:created xsi:type="dcterms:W3CDTF">2017-06-26T14:55:48Z</dcterms:created>
  <dcterms:modified xsi:type="dcterms:W3CDTF">2017-06-26T14:58:50Z</dcterms:modified>
</cp:coreProperties>
</file>