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55" r:id="rId2"/>
    <p:sldId id="270" r:id="rId3"/>
    <p:sldId id="276" r:id="rId4"/>
    <p:sldId id="281" r:id="rId5"/>
    <p:sldId id="283" r:id="rId6"/>
    <p:sldId id="282" r:id="rId7"/>
    <p:sldId id="268" r:id="rId8"/>
    <p:sldId id="275" r:id="rId9"/>
    <p:sldId id="274" r:id="rId10"/>
    <p:sldId id="299" r:id="rId11"/>
    <p:sldId id="279" r:id="rId12"/>
    <p:sldId id="289" r:id="rId13"/>
    <p:sldId id="286" r:id="rId14"/>
    <p:sldId id="305" r:id="rId15"/>
    <p:sldId id="287" r:id="rId16"/>
    <p:sldId id="271" r:id="rId17"/>
    <p:sldId id="290" r:id="rId18"/>
    <p:sldId id="471" r:id="rId19"/>
    <p:sldId id="298" r:id="rId20"/>
    <p:sldId id="469" r:id="rId21"/>
    <p:sldId id="288" r:id="rId22"/>
    <p:sldId id="477" r:id="rId23"/>
    <p:sldId id="261" r:id="rId24"/>
    <p:sldId id="300" r:id="rId25"/>
    <p:sldId id="272" r:id="rId26"/>
    <p:sldId id="301" r:id="rId27"/>
    <p:sldId id="472" r:id="rId28"/>
    <p:sldId id="476" r:id="rId29"/>
    <p:sldId id="293" r:id="rId30"/>
    <p:sldId id="456" r:id="rId31"/>
    <p:sldId id="466" r:id="rId32"/>
    <p:sldId id="457" r:id="rId33"/>
    <p:sldId id="467" r:id="rId34"/>
    <p:sldId id="292" r:id="rId35"/>
    <p:sldId id="465" r:id="rId36"/>
    <p:sldId id="310" r:id="rId37"/>
    <p:sldId id="463" r:id="rId38"/>
    <p:sldId id="462" r:id="rId39"/>
    <p:sldId id="474" r:id="rId40"/>
    <p:sldId id="461" r:id="rId41"/>
    <p:sldId id="532" r:id="rId42"/>
    <p:sldId id="458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c3ivYBMtgc0gw3dXblYzg==" hashData="F0xZL1bYPaSnD6aHtWuPYg6Su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4E98F-030F-40E6-8A87-C7F1E25009EF}" type="datetimeFigureOut">
              <a:rPr lang="hu-HU" smtClean="0"/>
              <a:pPr/>
              <a:t>2018.03.09.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34967-2D81-43B4-AC98-4D74251695E2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lips_Violet_Template_greeting_card_530562_1280x853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620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 rot="540000">
            <a:off x="2241114" y="3768931"/>
            <a:ext cx="43602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5400" b="0" cap="none" spc="0" dirty="0" smtClean="0">
                <a:ln w="10160">
                  <a:noFill/>
                  <a:prstDash val="solid"/>
                </a:ln>
                <a:solidFill>
                  <a:srgbClr val="CC00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Garamond" pitchFamily="18" charset="0"/>
              </a:rPr>
              <a:t>Tulip Bouquets</a:t>
            </a:r>
            <a:endParaRPr lang="hu-HU" sz="5400" b="0" cap="none" spc="0" dirty="0">
              <a:ln w="10160">
                <a:noFill/>
                <a:prstDash val="solid"/>
              </a:ln>
              <a:solidFill>
                <a:srgbClr val="CC0099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  <a:reflection blurRad="6350" stA="55000" endA="300" endPos="45500" dir="5400000" sy="-100000" algn="bl" rotWithShape="0"/>
              </a:effectLst>
              <a:latin typeface="Garamond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8179332" y="4945732"/>
            <a:ext cx="4251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4000" b="0" cap="none" spc="0" dirty="0" smtClean="0">
                <a:ln w="10160">
                  <a:noFill/>
                  <a:prstDash val="solid"/>
                </a:ln>
                <a:solidFill>
                  <a:srgbClr val="CC0099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1</a:t>
            </a:r>
            <a:endParaRPr lang="hu-HU" sz="4000" b="0" cap="none" spc="0" dirty="0">
              <a:ln w="10160">
                <a:noFill/>
                <a:prstDash val="solid"/>
              </a:ln>
              <a:solidFill>
                <a:srgbClr val="CC0099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slow" advTm="6000">
    <p:checker dir="vert"/>
    <p:sndAc>
      <p:stSnd>
        <p:snd r:embed="rId2" name="Springtime - Chill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69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78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1691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257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17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78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7068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1946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488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71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3969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56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76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95" r="2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744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790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67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95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6007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51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7356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01144-svetik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42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7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7382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4090" y="0"/>
            <a:ext cx="751582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2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530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93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65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6617-svetik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7239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69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380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217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0293-svetik.jpg"/>
          <p:cNvPicPr>
            <a:picLocks noChangeAspect="1"/>
          </p:cNvPicPr>
          <p:nvPr/>
        </p:nvPicPr>
        <p:blipFill>
          <a:blip r:embed="rId2" cstate="print"/>
          <a:srcRect b="4462"/>
          <a:stretch>
            <a:fillRect/>
          </a:stretch>
        </p:blipFill>
        <p:spPr>
          <a:xfrm>
            <a:off x="584045" y="0"/>
            <a:ext cx="797591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797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1827-svetik.jpg"/>
          <p:cNvPicPr>
            <a:picLocks noChangeAspect="1"/>
          </p:cNvPicPr>
          <p:nvPr/>
        </p:nvPicPr>
        <p:blipFill>
          <a:blip r:embed="rId2" cstate="print"/>
          <a:srcRect b="3543"/>
          <a:stretch>
            <a:fillRect/>
          </a:stretch>
        </p:blipFill>
        <p:spPr>
          <a:xfrm>
            <a:off x="128292" y="0"/>
            <a:ext cx="8887416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21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3231-Sepik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0363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935.jpg"/>
          <p:cNvPicPr>
            <a:picLocks noChangeAspect="1"/>
          </p:cNvPicPr>
          <p:nvPr/>
        </p:nvPicPr>
        <p:blipFill>
          <a:blip r:embed="rId2" cstate="print"/>
          <a:srcRect l="2657"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86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6699-blackang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94105" y="0"/>
            <a:ext cx="855578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585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27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467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2498229" y="1398662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9</Words>
  <Application>Microsoft Office PowerPoint</Application>
  <PresentationFormat>Diavetítés a képernyőre (16:10 oldalarány)</PresentationFormat>
  <Paragraphs>4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31</cp:revision>
  <dcterms:created xsi:type="dcterms:W3CDTF">2018-03-06T08:50:13Z</dcterms:created>
  <dcterms:modified xsi:type="dcterms:W3CDTF">2018-03-09T04:44:30Z</dcterms:modified>
</cp:coreProperties>
</file>