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KETJoJp89jLjcYAmgPQkA==" hashData="D8S2Bxxdq6eIbLcZjnEH60UFzu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2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6336F-CDAF-4375-B80F-988E335D2867}" type="datetimeFigureOut">
              <a:rPr lang="fr-FR" smtClean="0"/>
              <a:pPr/>
              <a:t>22/05/2011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ADFE7-6B15-4A24-A628-61CC0F8ED47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6336F-CDAF-4375-B80F-988E335D2867}" type="datetimeFigureOut">
              <a:rPr lang="fr-FR" smtClean="0"/>
              <a:pPr/>
              <a:t>22/05/2011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ADFE7-6B15-4A24-A628-61CC0F8ED47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6336F-CDAF-4375-B80F-988E335D2867}" type="datetimeFigureOut">
              <a:rPr lang="fr-FR" smtClean="0"/>
              <a:pPr/>
              <a:t>22/05/2011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ADFE7-6B15-4A24-A628-61CC0F8ED47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6336F-CDAF-4375-B80F-988E335D2867}" type="datetimeFigureOut">
              <a:rPr lang="fr-FR" smtClean="0"/>
              <a:pPr/>
              <a:t>22/05/2011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ADFE7-6B15-4A24-A628-61CC0F8ED47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6336F-CDAF-4375-B80F-988E335D2867}" type="datetimeFigureOut">
              <a:rPr lang="fr-FR" smtClean="0"/>
              <a:pPr/>
              <a:t>22/05/2011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ADFE7-6B15-4A24-A628-61CC0F8ED47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6336F-CDAF-4375-B80F-988E335D2867}" type="datetimeFigureOut">
              <a:rPr lang="fr-FR" smtClean="0"/>
              <a:pPr/>
              <a:t>22/05/2011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ADFE7-6B15-4A24-A628-61CC0F8ED47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6336F-CDAF-4375-B80F-988E335D2867}" type="datetimeFigureOut">
              <a:rPr lang="fr-FR" smtClean="0"/>
              <a:pPr/>
              <a:t>22/05/2011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ADFE7-6B15-4A24-A628-61CC0F8ED47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6336F-CDAF-4375-B80F-988E335D2867}" type="datetimeFigureOut">
              <a:rPr lang="fr-FR" smtClean="0"/>
              <a:pPr/>
              <a:t>22/05/2011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ADFE7-6B15-4A24-A628-61CC0F8ED47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6336F-CDAF-4375-B80F-988E335D2867}" type="datetimeFigureOut">
              <a:rPr lang="fr-FR" smtClean="0"/>
              <a:pPr/>
              <a:t>22/05/2011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ADFE7-6B15-4A24-A628-61CC0F8ED47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6336F-CDAF-4375-B80F-988E335D2867}" type="datetimeFigureOut">
              <a:rPr lang="fr-FR" smtClean="0"/>
              <a:pPr/>
              <a:t>22/05/2011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ADFE7-6B15-4A24-A628-61CC0F8ED47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6336F-CDAF-4375-B80F-988E335D2867}" type="datetimeFigureOut">
              <a:rPr lang="fr-FR" smtClean="0"/>
              <a:pPr/>
              <a:t>22/05/2011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ADFE7-6B15-4A24-A628-61CC0F8ED47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6336F-CDAF-4375-B80F-988E335D2867}" type="datetimeFigureOut">
              <a:rPr lang="fr-FR" smtClean="0"/>
              <a:pPr/>
              <a:t>22/05/2011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ADFE7-6B15-4A24-A628-61CC0F8ED47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seven\Desktop\Le%20Professionnel%20%5bwww.keepvid.com%5d.wav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691680" y="1484784"/>
            <a:ext cx="619268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/>
              <a:t>            Les  Diaporamas  de  Jackdidier</a:t>
            </a:r>
          </a:p>
          <a:p>
            <a:endParaRPr lang="fr-FR" sz="2400" i="1" dirty="0"/>
          </a:p>
          <a:p>
            <a:r>
              <a:rPr lang="fr-FR" sz="2400" i="1" dirty="0" smtClean="0"/>
              <a:t>                                 BEBEL</a:t>
            </a:r>
          </a:p>
          <a:p>
            <a:r>
              <a:rPr lang="fr-FR" sz="2400" i="1" dirty="0"/>
              <a:t> </a:t>
            </a:r>
            <a:r>
              <a:rPr lang="fr-FR" sz="2400" i="1" dirty="0" smtClean="0"/>
              <a:t> Carrière </a:t>
            </a:r>
            <a:r>
              <a:rPr lang="fr-FR" sz="2400" i="1" smtClean="0"/>
              <a:t>en Images </a:t>
            </a:r>
            <a:r>
              <a:rPr lang="fr-FR" sz="2400" i="1" dirty="0" smtClean="0"/>
              <a:t>de Jean-Paul BELMONDO</a:t>
            </a:r>
          </a:p>
          <a:p>
            <a:endParaRPr lang="fr-FR" sz="2400" i="1" dirty="0"/>
          </a:p>
          <a:p>
            <a:r>
              <a:rPr lang="fr-FR" sz="2000" i="1" dirty="0" smtClean="0"/>
              <a:t>Cet acteur a tourné dans plus de 80 films et joué  au Théâtre de nombreuses fois.  Icône de la nouvelle vague. Héros de comédies populaires. </a:t>
            </a:r>
            <a:r>
              <a:rPr lang="fr-FR" sz="2000" i="1" dirty="0"/>
              <a:t> </a:t>
            </a:r>
            <a:r>
              <a:rPr lang="fr-FR" sz="2000" i="1" dirty="0" smtClean="0"/>
              <a:t>Monstre sacré du cinéma.</a:t>
            </a:r>
            <a:endParaRPr lang="fr-FR" sz="2000" i="1" dirty="0"/>
          </a:p>
        </p:txBody>
      </p:sp>
      <p:pic>
        <p:nvPicPr>
          <p:cNvPr id="5" name="Image 4" descr="image201005310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824" y="4293096"/>
            <a:ext cx="3048000" cy="2286000"/>
          </a:xfrm>
          <a:prstGeom prst="ellipse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467544" y="5733256"/>
            <a:ext cx="2304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Musique du :</a:t>
            </a:r>
          </a:p>
          <a:p>
            <a:r>
              <a:rPr lang="fr-FR" sz="2000" dirty="0" smtClean="0"/>
              <a:t>Professionnel</a:t>
            </a:r>
            <a:endParaRPr lang="fr-FR" sz="2000" dirty="0"/>
          </a:p>
        </p:txBody>
      </p:sp>
    </p:spTree>
  </p:cSld>
  <p:clrMapOvr>
    <a:masterClrMapping/>
  </p:clrMapOvr>
  <p:transition spd="med" advClick="0" advTm="10000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ean-paul-belmondo-sa-carriere-images-87760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5536" y="5949280"/>
            <a:ext cx="302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Dans : Pierrot le Fou           de Jean-Luc Godard</a:t>
            </a:r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4" name="Le Professionnel [www.keepvid.com]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10260632" y="285293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Click="0" advTm="7000">
    <p:wheel spokes="1"/>
    <p:sndAc>
      <p:stSnd>
        <p:snd r:embed="rId3" name="Le Professionnel [www.keepvid.com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ois-belle-tais-toi-debuts-alain-delon-87766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775771"/>
            <a:ext cx="7344816" cy="491014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71600" y="5733256"/>
            <a:ext cx="7056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En 1958.  Il débute avec Alain Delon dans : Sois belle et tais toi</a:t>
            </a:r>
          </a:p>
          <a:p>
            <a:r>
              <a:rPr lang="fr-FR" sz="2000" b="1" dirty="0" smtClean="0"/>
              <a:t>De Marc Allégret  avec Mylène Demongeot et Béatrice Altariba</a:t>
            </a:r>
            <a:endParaRPr lang="fr-FR" sz="2000" b="1" dirty="0"/>
          </a:p>
        </p:txBody>
      </p:sp>
    </p:spTree>
  </p:cSld>
  <p:clrMapOvr>
    <a:masterClrMapping/>
  </p:clrMapOvr>
  <p:transition spd="med" advClick="0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-bout-souffle-nouvelle-vague-attitude-8777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9766" y="692696"/>
            <a:ext cx="7406650" cy="523951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43608" y="5949280"/>
            <a:ext cx="720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En 1960  son premier grand rôle avec Jean Seberg   dans :</a:t>
            </a:r>
          </a:p>
          <a:p>
            <a:r>
              <a:rPr lang="fr-FR" sz="2000" b="1" dirty="0"/>
              <a:t> </a:t>
            </a:r>
            <a:r>
              <a:rPr lang="fr-FR" sz="2000" b="1" dirty="0" smtClean="0"/>
              <a:t>     A bout de souffle</a:t>
            </a:r>
            <a:endParaRPr lang="fr-FR" sz="2000" b="1" dirty="0"/>
          </a:p>
        </p:txBody>
      </p:sp>
    </p:spTree>
  </p:cSld>
  <p:clrMapOvr>
    <a:masterClrMapping/>
  </p:clrMapOvr>
  <p:transition spd="med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lasse-tous-risques-lino-ventura-87779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17478" y="836712"/>
            <a:ext cx="7298938" cy="5095499"/>
          </a:xfrm>
          <a:prstGeom prst="teardrop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71600" y="5805264"/>
            <a:ext cx="7560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En 1960  avec Lino Ventura dans un film de Claude Sautet :</a:t>
            </a:r>
          </a:p>
          <a:p>
            <a:r>
              <a:rPr lang="fr-FR" sz="2000" b="1" dirty="0"/>
              <a:t> </a:t>
            </a:r>
            <a:r>
              <a:rPr lang="fr-FR" sz="2000" b="1" dirty="0" smtClean="0"/>
              <a:t>          Classe tous risques</a:t>
            </a:r>
            <a:endParaRPr lang="fr-FR" sz="2000" b="1" dirty="0"/>
          </a:p>
        </p:txBody>
      </p:sp>
    </p:spTree>
  </p:cSld>
  <p:clrMapOvr>
    <a:masterClrMapping/>
  </p:clrMapOvr>
  <p:transition spd="med" advClick="0" advTm="8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-mauvais-chemin-tentative-italienne-8778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9363" y="764704"/>
            <a:ext cx="7427053" cy="5153639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  <p:sp>
        <p:nvSpPr>
          <p:cNvPr id="3" name="ZoneTexte 2"/>
          <p:cNvSpPr txBox="1"/>
          <p:nvPr/>
        </p:nvSpPr>
        <p:spPr>
          <a:xfrm>
            <a:off x="4860032" y="5661248"/>
            <a:ext cx="38884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 Avec Claudia Cardinale  dans un film de Mauro Bolognini :</a:t>
            </a:r>
          </a:p>
          <a:p>
            <a:r>
              <a:rPr lang="fr-FR" sz="2000" b="1" dirty="0"/>
              <a:t> </a:t>
            </a:r>
            <a:r>
              <a:rPr lang="fr-FR" sz="2000" b="1" dirty="0" smtClean="0"/>
              <a:t> Le Mauvais Chemin</a:t>
            </a:r>
            <a:endParaRPr lang="fr-FR" sz="2000" b="1" dirty="0"/>
          </a:p>
        </p:txBody>
      </p:sp>
    </p:spTree>
  </p:cSld>
  <p:clrMapOvr>
    <a:masterClrMapping/>
  </p:clrMapOvr>
  <p:transition spd="med" advClick="0" advTm="8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touche-triomphe-commercial-8779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096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9552" y="6093296"/>
            <a:ext cx="80648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En 1962  film de cape et d’épées de Philippe de Broca.  Premier triomphe commercial avec 3millions d’entrées.      «  Cartouche « </a:t>
            </a:r>
            <a:endParaRPr lang="fr-FR" sz="2000" b="1" dirty="0"/>
          </a:p>
        </p:txBody>
      </p:sp>
    </p:spTree>
  </p:cSld>
  <p:clrMapOvr>
    <a:masterClrMapping/>
  </p:clrMapOvr>
  <p:transition spd="med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-singe-hiver-vedette-legende-8779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2053" y="908721"/>
            <a:ext cx="7586371" cy="5071630"/>
          </a:xfrm>
          <a:prstGeom prst="plaque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99592" y="5949280"/>
            <a:ext cx="741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Il donne la réplique à Jean Gabin dans un film d’ Henri Verneuil avec des dialogues de Michel Audiard dans :  Un singe en Hiver</a:t>
            </a:r>
            <a:endParaRPr lang="fr-FR" sz="2000" b="1" dirty="0"/>
          </a:p>
        </p:txBody>
      </p:sp>
    </p:spTree>
  </p:cSld>
  <p:clrMapOvr>
    <a:masterClrMapping/>
  </p:clrMapOvr>
  <p:transition spd="med" advClick="0" advTm="8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-homme-rio-francoise-dorleac-8781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9813" y="908720"/>
            <a:ext cx="7700619" cy="5090965"/>
          </a:xfrm>
          <a:prstGeom prst="ellipse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187624" y="5877272"/>
            <a:ext cx="7056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Grand succès avec 5 millions d’entrées dans un film avec Françoise Dorléac   :   L’ Homme de Rio</a:t>
            </a:r>
            <a:endParaRPr lang="fr-FR" sz="2000" b="1" dirty="0"/>
          </a:p>
        </p:txBody>
      </p:sp>
    </p:spTree>
  </p:cSld>
  <p:clrMapOvr>
    <a:masterClrMapping/>
  </p:clrMapOvr>
  <p:transition spd="med" advClick="0" advTm="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s-tribulations-d-un-chinois-chine-rencontre-ursula-andress-87819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165304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39552" y="6165304"/>
            <a:ext cx="80648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Inspiré du roman de Jules Verne.  Avec Jean Rochefort et Ursula Andress</a:t>
            </a:r>
          </a:p>
          <a:p>
            <a:r>
              <a:rPr lang="fr-FR" sz="2000" b="1" dirty="0" smtClean="0"/>
              <a:t>Une comédie loufoque : Les Tribulations d’un Chinois en Chine.</a:t>
            </a:r>
            <a:endParaRPr lang="fr-FR" sz="2000" b="1" dirty="0"/>
          </a:p>
        </p:txBody>
      </p:sp>
    </p:spTree>
  </p:cSld>
  <p:clrMapOvr>
    <a:masterClrMapping/>
  </p:clrMapOvr>
  <p:transition spd="med" advClick="0" advTm="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6000">
              <a:srgbClr val="1F1F1F"/>
            </a:gs>
            <a:gs pos="17999">
              <a:srgbClr val="FFFFFF"/>
            </a:gs>
            <a:gs pos="42000">
              <a:srgbClr val="636363"/>
            </a:gs>
            <a:gs pos="53000">
              <a:srgbClr val="CFCFCF"/>
            </a:gs>
            <a:gs pos="66000">
              <a:srgbClr val="CFCFCF"/>
            </a:gs>
            <a:gs pos="75999">
              <a:srgbClr val="1F1F1F"/>
            </a:gs>
            <a:gs pos="78999">
              <a:srgbClr val="FFFFFF"/>
            </a:gs>
            <a:gs pos="100000">
              <a:srgbClr val="7F7F7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sse-a-l-homme-8781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692696"/>
            <a:ext cx="7617964" cy="5050428"/>
          </a:xfrm>
          <a:prstGeom prst="flowChartDocumen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43608" y="5661248"/>
            <a:ext cx="741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 ‘ La Chasse à l’ Homme ‘  une comédie qui réunit : J.C.  Brialy –</a:t>
            </a:r>
          </a:p>
          <a:p>
            <a:r>
              <a:rPr lang="fr-FR" sz="2000" b="1" dirty="0" smtClean="0"/>
              <a:t>Claude Rich – Catherine Deneuve – Marie Laforet  - et ‘ Bebel ‘</a:t>
            </a:r>
            <a:endParaRPr lang="fr-FR" sz="2000" b="1" dirty="0"/>
          </a:p>
        </p:txBody>
      </p:sp>
    </p:spTree>
  </p:cSld>
  <p:clrMapOvr>
    <a:masterClrMapping/>
  </p:clrMapOvr>
  <p:transition spd="med" advClick="0" advTm="8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-cerveau-bourvil-8782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23731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7544" y="6237312"/>
            <a:ext cx="81369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en 1969.  Comédie policiére avec Bourvil  dans :  Le Cerveau</a:t>
            </a:r>
            <a:endParaRPr lang="fr-FR" sz="2000" b="1" dirty="0"/>
          </a:p>
        </p:txBody>
      </p:sp>
    </p:spTree>
  </p:cSld>
  <p:clrMapOvr>
    <a:masterClrMapping/>
  </p:clrMapOvr>
  <p:transition spd="med" advClick="0" advTm="7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sirene-mississippi-catherine-deneuve-8783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692696"/>
            <a:ext cx="7236804" cy="4824536"/>
          </a:xfrm>
          <a:prstGeom prst="rect">
            <a:avLst/>
          </a:prstGeom>
          <a:scene3d>
            <a:camera prst="isometricOffAxis2Left"/>
            <a:lightRig rig="threePt" dir="t"/>
          </a:scene3d>
          <a:sp3d>
            <a:bevelT/>
          </a:sp3d>
        </p:spPr>
      </p:pic>
      <p:sp>
        <p:nvSpPr>
          <p:cNvPr id="3" name="ZoneTexte 2"/>
          <p:cNvSpPr txBox="1"/>
          <p:nvPr/>
        </p:nvSpPr>
        <p:spPr>
          <a:xfrm>
            <a:off x="755576" y="5589240"/>
            <a:ext cx="44644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Avec Catherine Deneuve  dans un film de François Truffaut :</a:t>
            </a:r>
          </a:p>
          <a:p>
            <a:r>
              <a:rPr lang="fr-FR" sz="2000" b="1" dirty="0" smtClean="0"/>
              <a:t>La Sirène du Mississippi</a:t>
            </a:r>
            <a:endParaRPr lang="fr-FR" sz="2000" b="1" dirty="0"/>
          </a:p>
        </p:txBody>
      </p:sp>
    </p:spTree>
  </p:cSld>
  <p:clrMapOvr>
    <a:masterClrMapping/>
  </p:clrMapOvr>
  <p:transition spd="med" advClick="0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rsalino-rencontre-rivaux-8783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764704"/>
            <a:ext cx="7416824" cy="4944549"/>
          </a:xfrm>
          <a:prstGeom prst="flowChartMagneticDrum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59632" y="5733256"/>
            <a:ext cx="66967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En 1970  il retrouve Alain Delon comme partenaire dans :</a:t>
            </a:r>
          </a:p>
          <a:p>
            <a:r>
              <a:rPr lang="fr-FR" sz="2000" b="1" dirty="0"/>
              <a:t> </a:t>
            </a:r>
            <a:r>
              <a:rPr lang="fr-FR" sz="2000" b="1" dirty="0" smtClean="0"/>
              <a:t>                             «   Borsalino « </a:t>
            </a:r>
            <a:endParaRPr lang="fr-FR" sz="2000" b="1" dirty="0"/>
          </a:p>
        </p:txBody>
      </p:sp>
    </p:spTree>
  </p:cSld>
  <p:clrMapOvr>
    <a:masterClrMapping/>
  </p:clrMapOvr>
  <p:transition spd="med" advClick="0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s-maries-l-an-ii-marlene-jobert-8788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55576" y="5877272"/>
            <a:ext cx="7704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 ‘ Les Mariés de l’ An II  avec Marlène Jobert  de Jean Paul Rappeneau</a:t>
            </a:r>
            <a:endParaRPr lang="fr-FR" sz="2000" b="1" dirty="0"/>
          </a:p>
        </p:txBody>
      </p:sp>
    </p:spTree>
  </p:cSld>
  <p:clrMapOvr>
    <a:masterClrMapping/>
  </p:clrMapOvr>
  <p:transition spd="med" advClick="0" advTm="7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-magnifique-jacqueline-bisset-8789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1483" y="764704"/>
            <a:ext cx="7464933" cy="525658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115616" y="6093296"/>
            <a:ext cx="69847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Il endosse le rôle de l’ agent secret  Bob Sinclar  dans le film :</a:t>
            </a:r>
          </a:p>
          <a:p>
            <a:r>
              <a:rPr lang="fr-FR" sz="2000" b="1" dirty="0"/>
              <a:t> </a:t>
            </a:r>
            <a:r>
              <a:rPr lang="fr-FR" sz="2000" b="1" dirty="0" smtClean="0"/>
              <a:t> ‘ Le Magnifique ‘     avec Jacqueline Bisset</a:t>
            </a:r>
            <a:endParaRPr lang="fr-FR" sz="2000" b="1" dirty="0"/>
          </a:p>
        </p:txBody>
      </p:sp>
    </p:spTree>
  </p:cSld>
  <p:clrMapOvr>
    <a:masterClrMapping/>
  </p:clrMapOvr>
  <p:transition spd="med" advClick="0" advTm="8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-casse-belmondo-cambrioleur-87896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9363" y="692696"/>
            <a:ext cx="7571069" cy="5321391"/>
          </a:xfrm>
          <a:prstGeom prst="flowChartPunchedTape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148064" y="5517232"/>
            <a:ext cx="3096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 ‘ Le Casse ‘   en 1971</a:t>
            </a:r>
            <a:endParaRPr lang="fr-FR" sz="2000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1043608" y="6021288"/>
            <a:ext cx="7272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Film de Henri Verneuil  avec  </a:t>
            </a:r>
            <a:r>
              <a:rPr lang="fr-FR" sz="2000" b="1" smtClean="0"/>
              <a:t>Omar Sharif.</a:t>
            </a:r>
            <a:endParaRPr lang="fr-FR" sz="2000" b="1"/>
          </a:p>
        </p:txBody>
      </p:sp>
    </p:spTree>
  </p:cSld>
  <p:clrMapOvr>
    <a:masterClrMapping/>
  </p:clrMapOvr>
  <p:transition spd="med" advClick="0" advTm="7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avisky-deception-8790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7676" y="1052736"/>
            <a:ext cx="7318740" cy="4865607"/>
          </a:xfrm>
          <a:prstGeom prst="cloudCallou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331640" y="5877272"/>
            <a:ext cx="7056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            En 1974  u</a:t>
            </a:r>
            <a:r>
              <a:rPr lang="fr-FR" sz="2000" b="1" u="sng" dirty="0" smtClean="0"/>
              <a:t>n film d’ Alain Resnais  :  Stavisky</a:t>
            </a:r>
            <a:endParaRPr lang="fr-FR" sz="2000" b="1" dirty="0"/>
          </a:p>
        </p:txBody>
      </p:sp>
    </p:spTree>
  </p:cSld>
  <p:clrMapOvr>
    <a:masterClrMapping/>
  </p:clrMapOvr>
  <p:transition spd="med" advClick="0" advTm="6000">
    <p:wheel spokes="2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eur-ville-bebel-cascadeur-8790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139952" y="5517232"/>
            <a:ext cx="47525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Dans un rôle de casse cou avec cascades périlleuses. Un film d’ Henri Verneuil :</a:t>
            </a:r>
          </a:p>
          <a:p>
            <a:r>
              <a:rPr lang="fr-FR" sz="2000" b="1" dirty="0" smtClean="0"/>
              <a:t>   ‘ Peur sur la ville ‘</a:t>
            </a:r>
            <a:endParaRPr lang="fr-FR" sz="2000" b="1" dirty="0"/>
          </a:p>
        </p:txBody>
      </p:sp>
    </p:spTree>
  </p:cSld>
  <p:clrMapOvr>
    <a:masterClrMapping/>
  </p:clrMapOvr>
  <p:transition spd="med" advClick="0" advTm="8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-animal-cascade-peau-8790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7676" y="1052736"/>
            <a:ext cx="7318740" cy="4865607"/>
          </a:xfrm>
          <a:prstGeom prst="flowChartMagneticDrum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59632" y="5949280"/>
            <a:ext cx="6768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Une comédie avec Raquel Welch dans le rôle d’un cascadeur!!</a:t>
            </a:r>
          </a:p>
          <a:p>
            <a:r>
              <a:rPr lang="fr-FR" sz="2000" b="1" dirty="0" smtClean="0"/>
              <a:t>     ‘ l’ Animal ‘</a:t>
            </a:r>
            <a:endParaRPr lang="fr-FR" sz="2000" b="1" dirty="0"/>
          </a:p>
        </p:txBody>
      </p:sp>
    </p:spTree>
  </p:cSld>
  <p:clrMapOvr>
    <a:masterClrMapping/>
  </p:clrMapOvr>
  <p:transition spd="med" advClick="0" advTm="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-professionnel-belmondo-vengeur-8791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27584" y="332656"/>
            <a:ext cx="83164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                                                                                                 ‘ Le Professionnel ‘ </a:t>
            </a:r>
          </a:p>
          <a:p>
            <a:r>
              <a:rPr lang="fr-FR" sz="2000" b="1" dirty="0" smtClean="0"/>
              <a:t>                                                                                      5 millions d’entrées en 1981</a:t>
            </a:r>
            <a:endParaRPr lang="fr-FR" sz="2000" b="1" dirty="0"/>
          </a:p>
        </p:txBody>
      </p:sp>
    </p:spTree>
  </p:cSld>
  <p:clrMapOvr>
    <a:masterClrMapping/>
  </p:clrMapOvr>
  <p:transition spd="med" advClick="0" advTm="6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-as-as-record-d-entrees-8791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1050" y="0"/>
            <a:ext cx="7679382" cy="630932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</p:pic>
      <p:sp>
        <p:nvSpPr>
          <p:cNvPr id="3" name="ZoneTexte 2"/>
          <p:cNvSpPr txBox="1"/>
          <p:nvPr/>
        </p:nvSpPr>
        <p:spPr>
          <a:xfrm>
            <a:off x="755576" y="6237312"/>
            <a:ext cx="7704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‘ L’ As des As ‘  en 1982  record d’entrées avec 5millions et demi…</a:t>
            </a:r>
            <a:endParaRPr lang="fr-FR" sz="2000" b="1" dirty="0"/>
          </a:p>
        </p:txBody>
      </p:sp>
    </p:spTree>
  </p:cSld>
  <p:clrMapOvr>
    <a:masterClrMapping/>
  </p:clrMapOvr>
  <p:transition spd="med" advClick="0" advTm="7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s-morfalous-belmondo-legionnaire-8791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16530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83568" y="6165304"/>
            <a:ext cx="75608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En 1984  ‘ Les Morfalous’  dans le rôle d’un légionnaire  avec : Villeret –  Michel Constantin – Michel Creton et aussi Marie Laforet…</a:t>
            </a:r>
          </a:p>
          <a:p>
            <a:endParaRPr lang="fr-FR" sz="2000" b="1" dirty="0"/>
          </a:p>
        </p:txBody>
      </p:sp>
    </p:spTree>
  </p:cSld>
  <p:clrMapOvr>
    <a:masterClrMapping/>
  </p:clrMapOvr>
  <p:transition spd="med" advClick="0" advTm="8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5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yeuses-paques-sophie-marceau-87919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3229" y="764704"/>
            <a:ext cx="7979211" cy="5289921"/>
          </a:xfrm>
          <a:prstGeom prst="hear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99592" y="5805264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En 1984  avec Sophie Marceau, film d’action avec cascades et vaudeville     ‘  Joyeuses Pâques ‘</a:t>
            </a:r>
            <a:endParaRPr lang="fr-FR" sz="2000" b="1" dirty="0"/>
          </a:p>
        </p:txBody>
      </p:sp>
    </p:spTree>
  </p:cSld>
  <p:clrMapOvr>
    <a:masterClrMapping/>
  </p:clrMapOvr>
  <p:transition spd="med" advClick="0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tineraire-d-un-enfant-gate-8792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1581" y="908721"/>
            <a:ext cx="7452827" cy="4968552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  <p:sp>
        <p:nvSpPr>
          <p:cNvPr id="3" name="ZoneTexte 2"/>
          <p:cNvSpPr txBox="1"/>
          <p:nvPr/>
        </p:nvSpPr>
        <p:spPr>
          <a:xfrm>
            <a:off x="2843808" y="5733256"/>
            <a:ext cx="56166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 ‘ Itinéraire d’un enfant gâté ‘  en 1988  avec Richard Anconina.  Oscar du Meilleur Acteur.</a:t>
            </a:r>
            <a:endParaRPr lang="fr-FR" sz="2000" b="1" dirty="0"/>
          </a:p>
        </p:txBody>
      </p:sp>
    </p:spTree>
  </p:cSld>
  <p:clrMapOvr>
    <a:masterClrMapping/>
  </p:clrMapOvr>
  <p:transition spd="med" advClick="0" advTm="7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s-miserables-valjean-moderne-8793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" y="0"/>
            <a:ext cx="9121140" cy="623731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83568" y="6237312"/>
            <a:ext cx="77768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 ‘ Les Misérables ‘  dans le rôle d’un Jean Valjean moderne.</a:t>
            </a:r>
            <a:endParaRPr lang="fr-FR" sz="2000" b="1" dirty="0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-chance-deux-retrouvailles-delon-8794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2737" y="692696"/>
            <a:ext cx="7715687" cy="5273519"/>
          </a:xfrm>
          <a:prstGeom prst="plaque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27584" y="5949280"/>
            <a:ext cx="741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Il retrouve Alain Delon à coté de Vanessa Paradis dans un film de Patrice Leconte en 1988 :  Une chance sur deux.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eut-etre-peu-science-fiction-8794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60648"/>
            <a:ext cx="5143500" cy="3419475"/>
          </a:xfrm>
          <a:prstGeom prst="teardrop">
            <a:avLst/>
          </a:prstGeom>
        </p:spPr>
      </p:pic>
      <p:pic>
        <p:nvPicPr>
          <p:cNvPr id="3" name="Image 2" descr="un-homme-son-chien-un-homme-son-chien-hafsia-herzi-8794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3140968"/>
            <a:ext cx="5143500" cy="3419475"/>
          </a:xfrm>
          <a:prstGeom prst="ellipse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940152" y="260648"/>
            <a:ext cx="302433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Son premier rôle dans un film de science fiction</a:t>
            </a:r>
          </a:p>
          <a:p>
            <a:r>
              <a:rPr lang="fr-FR" sz="2000" b="1" dirty="0" smtClean="0"/>
              <a:t>Dans le peau de Romain Duris propulsé dans le futur avec :  Peut être</a:t>
            </a:r>
            <a:endParaRPr lang="fr-FR" sz="20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539552" y="4365104"/>
            <a:ext cx="316835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Après son accident cérébral, il retrouve les plateaux avec Hafsiatterzi dans un film de Francis Huster :</a:t>
            </a:r>
          </a:p>
          <a:p>
            <a:r>
              <a:rPr lang="fr-FR" sz="2000" b="1" dirty="0" smtClean="0"/>
              <a:t>Un Homme et son Chien</a:t>
            </a:r>
            <a:endParaRPr lang="fr-FR" sz="2000" b="1" dirty="0"/>
          </a:p>
        </p:txBody>
      </p:sp>
    </p:spTree>
  </p:cSld>
  <p:clrMapOvr>
    <a:masterClrMapping/>
  </p:clrMapOvr>
  <p:transition spd="med" advClick="0" advTm="10000">
    <p:cover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ffiche-Le-Corps-de-mon-ennemi-1976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308653"/>
            <a:ext cx="3456384" cy="460851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99992" y="404664"/>
            <a:ext cx="41044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Dans ce film d’ Henri Verneuil de 1976, tourné dans le Nord à Lille et Tourcoing. Il joue le role d’un condamné à tort revenu se venger..</a:t>
            </a:r>
          </a:p>
          <a:p>
            <a:r>
              <a:rPr lang="fr-FR" sz="2000" b="1" dirty="0" smtClean="0"/>
              <a:t>Avec : Bernard Blier – M.F. Pisier – </a:t>
            </a:r>
          </a:p>
          <a:p>
            <a:r>
              <a:rPr lang="fr-FR" sz="2000" b="1" dirty="0" smtClean="0"/>
              <a:t>            Daniel Ivernel etc.…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4572000" y="3068960"/>
            <a:ext cx="41044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Grand Acteur de Théâtre dans quelques succès comme :</a:t>
            </a:r>
          </a:p>
          <a:p>
            <a:r>
              <a:rPr lang="fr-FR" sz="2000" b="1" dirty="0" smtClean="0"/>
              <a:t>Cyrano de Bergerac  en 1990</a:t>
            </a:r>
          </a:p>
          <a:p>
            <a:r>
              <a:rPr lang="fr-FR" sz="2000" b="1" dirty="0" smtClean="0"/>
              <a:t>La Puce à l’oreille      en 1996</a:t>
            </a:r>
          </a:p>
          <a:p>
            <a:r>
              <a:rPr lang="fr-FR" sz="2000" b="1" dirty="0" smtClean="0"/>
              <a:t>Quelle Chaleur          en 1998 </a:t>
            </a:r>
          </a:p>
          <a:p>
            <a:r>
              <a:rPr lang="fr-FR" sz="2000" b="1" dirty="0" smtClean="0"/>
              <a:t> et Kean   etc.……</a:t>
            </a:r>
            <a:endParaRPr lang="fr-FR" sz="20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971600" y="5229200"/>
            <a:ext cx="76328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Né à Neuilly sur Seine en Avril 1933 de parents artistes, mère artiste peintre et père sculpteur.  Il a un fils Paul et 2 filles Florence et Patricia (cette dernière décédée en 1994)  et un frère Alain.</a:t>
            </a:r>
            <a:endParaRPr lang="fr-FR" sz="2000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4139952" y="6309320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smtClean="0"/>
              <a:t>  FIN</a:t>
            </a:r>
            <a:endParaRPr lang="fr-FR" sz="2400" b="1"/>
          </a:p>
        </p:txBody>
      </p:sp>
    </p:spTree>
  </p:cSld>
  <p:clrMapOvr>
    <a:masterClrMapping/>
  </p:clrMapOvr>
  <p:transition spd="slow" advClick="0" advTm="1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Image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5"/>
            <a:ext cx="915035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>
            <a:hlinkClick r:id="rId3"/>
          </p:cNvPr>
          <p:cNvSpPr/>
          <p:nvPr/>
        </p:nvSpPr>
        <p:spPr>
          <a:xfrm>
            <a:off x="6350" y="2563163"/>
            <a:ext cx="9144000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3"/>
              </a:rPr>
              <a:t>www.pps-images-photos.com</a:t>
            </a:r>
            <a:endParaRPr lang="fr-FR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679</Words>
  <Application>Microsoft Office PowerPoint</Application>
  <PresentationFormat>Affichage à l'écran (4:3)</PresentationFormat>
  <Paragraphs>62</Paragraphs>
  <Slides>30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didier</dc:creator>
  <cp:lastModifiedBy>*</cp:lastModifiedBy>
  <cp:revision>20</cp:revision>
  <dcterms:created xsi:type="dcterms:W3CDTF">2011-05-20T09:22:00Z</dcterms:created>
  <dcterms:modified xsi:type="dcterms:W3CDTF">2011-05-22T14:00:14Z</dcterms:modified>
</cp:coreProperties>
</file>