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Lst>
  <p:sldIdLst>
    <p:sldId id="256" r:id="rId2"/>
    <p:sldId id="290" r:id="rId3"/>
    <p:sldId id="257" r:id="rId4"/>
    <p:sldId id="292" r:id="rId5"/>
    <p:sldId id="315" r:id="rId6"/>
    <p:sldId id="291" r:id="rId7"/>
    <p:sldId id="294" r:id="rId8"/>
    <p:sldId id="293" r:id="rId9"/>
    <p:sldId id="316" r:id="rId10"/>
    <p:sldId id="317" r:id="rId11"/>
    <p:sldId id="318" r:id="rId12"/>
    <p:sldId id="326" r:id="rId13"/>
    <p:sldId id="319" r:id="rId14"/>
    <p:sldId id="320" r:id="rId15"/>
    <p:sldId id="321" r:id="rId16"/>
    <p:sldId id="322" r:id="rId17"/>
    <p:sldId id="323" r:id="rId18"/>
    <p:sldId id="324" r:id="rId19"/>
    <p:sldId id="327" r:id="rId20"/>
    <p:sldId id="328" r:id="rId21"/>
    <p:sldId id="329" r:id="rId22"/>
    <p:sldId id="332" r:id="rId23"/>
    <p:sldId id="330" r:id="rId24"/>
    <p:sldId id="333" r:id="rId25"/>
    <p:sldId id="331" r:id="rId26"/>
    <p:sldId id="335" r:id="rId27"/>
    <p:sldId id="336" r:id="rId28"/>
    <p:sldId id="337" r:id="rId29"/>
    <p:sldId id="338" r:id="rId30"/>
    <p:sldId id="339" r:id="rId31"/>
    <p:sldId id="295" r:id="rId32"/>
    <p:sldId id="296" r:id="rId33"/>
    <p:sldId id="334" r:id="rId34"/>
    <p:sldId id="297" r:id="rId35"/>
    <p:sldId id="298" r:id="rId36"/>
    <p:sldId id="299" r:id="rId37"/>
    <p:sldId id="300" r:id="rId38"/>
    <p:sldId id="301" r:id="rId39"/>
    <p:sldId id="303" r:id="rId40"/>
    <p:sldId id="302" r:id="rId41"/>
    <p:sldId id="304" r:id="rId42"/>
    <p:sldId id="325" r:id="rId43"/>
    <p:sldId id="305" r:id="rId44"/>
    <p:sldId id="306" r:id="rId45"/>
    <p:sldId id="307" r:id="rId46"/>
    <p:sldId id="259" r:id="rId47"/>
  </p:sldIdLst>
  <p:sldSz cx="11520488" cy="7091363"/>
  <p:notesSz cx="6858000" cy="9144000"/>
  <p:embeddedFontLst>
    <p:embeddedFont>
      <p:font typeface="Calibri" panose="020F0502020204030204" pitchFamily="34" charset="0"/>
      <p:regular r:id="rId48"/>
      <p:bold r:id="rId49"/>
      <p:italic r:id="rId50"/>
      <p:boldItalic r:id="rId51"/>
    </p:embeddedFont>
    <p:embeddedFont>
      <p:font typeface="Andalus" panose="02020603050405020304" pitchFamily="18" charset="-78"/>
      <p:regular r:id="rId52"/>
    </p:embeddedFont>
    <p:embeddedFont>
      <p:font typeface="Arabia CE" panose="020B0604020202020204"/>
      <p:regular r:id="rId53"/>
    </p:embeddedFont>
    <p:embeddedFont>
      <p:font typeface=".ArnoldBoecklinTTEE" panose="020B0500000000000000"/>
      <p:regular r:id="rId54"/>
    </p:embeddedFont>
    <p:embeddedFont>
      <p:font typeface="Calibri Light" panose="020F0302020204030204" pitchFamily="34" charset="0"/>
      <p:regular r:id="rId55"/>
      <p:italic r:id="rId56"/>
    </p:embeddedFont>
  </p:embeddedFontLst>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7eWeZZIpnRvWvyIiwpzvUQ==" hashData="Ulkx0RPJKglpVD2hjdG6vqL/p5POVqszpUGEz+tN0l97CFvZyuEE488WhCVn8sBNPYYcCjIq+5nC93pPnYYy4Q=="/>
  <p:extLst>
    <p:ext uri="{EFAFB233-063F-42B5-8137-9DF3F51BA10A}">
      <p15:sldGuideLst xmlns:p15="http://schemas.microsoft.com/office/powerpoint/2012/main">
        <p15:guide id="1" orient="horz" pos="2233">
          <p15:clr>
            <a:srgbClr val="A4A3A4"/>
          </p15:clr>
        </p15:guide>
        <p15:guide id="2" pos="362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C0C"/>
    <a:srgbClr val="A4761A"/>
    <a:srgbClr val="FBAC19"/>
    <a:srgbClr val="FFF6C5"/>
    <a:srgbClr val="B98D6A"/>
    <a:srgbClr val="F5D696"/>
    <a:srgbClr val="A6A6A6"/>
    <a:srgbClr val="5B65B5"/>
    <a:srgbClr val="393B65"/>
    <a:srgbClr val="D8C5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43" autoAdjust="0"/>
    <p:restoredTop sz="94660"/>
  </p:normalViewPr>
  <p:slideViewPr>
    <p:cSldViewPr snapToGrid="0">
      <p:cViewPr varScale="1">
        <p:scale>
          <a:sx n="88" d="100"/>
          <a:sy n="88" d="100"/>
        </p:scale>
        <p:origin x="804" y="102"/>
      </p:cViewPr>
      <p:guideLst>
        <p:guide orient="horz" pos="2233"/>
        <p:guide pos="3628"/>
      </p:guideLst>
    </p:cSldViewPr>
  </p:slideViewPr>
  <p:notesTextViewPr>
    <p:cViewPr>
      <p:scale>
        <a:sx n="1" d="1"/>
        <a:sy n="1" d="1"/>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7.fntdata"/><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en-US" smtClean="0"/>
              <a:t>Click to edit Master title style</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en-US" smtClean="0"/>
              <a:t>Click to edit Master subtitle style</a:t>
            </a:r>
            <a:endParaRPr lang="en-US" dirty="0"/>
          </a:p>
        </p:txBody>
      </p:sp>
      <p:sp>
        <p:nvSpPr>
          <p:cNvPr id="4" name="Date Placeholder 3">
            <a:extLst>
              <a:ext uri="{FF2B5EF4-FFF2-40B4-BE49-F238E27FC236}">
                <a16:creationId xmlns=""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17. 11. 2017</a:t>
            </a:fld>
            <a:endParaRPr lang="sk-SK"/>
          </a:p>
        </p:txBody>
      </p:sp>
      <p:sp>
        <p:nvSpPr>
          <p:cNvPr id="5" name="Footer Placeholder 4">
            <a:extLst>
              <a:ext uri="{FF2B5EF4-FFF2-40B4-BE49-F238E27FC236}">
                <a16:creationId xmlns=""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1631271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a:extLst>
              <a:ext uri="{FF2B5EF4-FFF2-40B4-BE49-F238E27FC236}">
                <a16:creationId xmlns=""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17. 11. 2017</a:t>
            </a:fld>
            <a:endParaRPr lang="sk-SK"/>
          </a:p>
        </p:txBody>
      </p:sp>
      <p:sp>
        <p:nvSpPr>
          <p:cNvPr id="5" name="Footer Placeholder 4">
            <a:extLst>
              <a:ext uri="{FF2B5EF4-FFF2-40B4-BE49-F238E27FC236}">
                <a16:creationId xmlns=""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3271354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en-US" smtClean="0"/>
              <a:t>Click to edit Master title style</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17. 11. 2017</a:t>
            </a:fld>
            <a:endParaRPr lang="sk-SK"/>
          </a:p>
        </p:txBody>
      </p:sp>
      <p:sp>
        <p:nvSpPr>
          <p:cNvPr id="5" name="Footer Placeholder 4">
            <a:extLst>
              <a:ext uri="{FF2B5EF4-FFF2-40B4-BE49-F238E27FC236}">
                <a16:creationId xmlns=""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3635024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a:extLst>
              <a:ext uri="{FF2B5EF4-FFF2-40B4-BE49-F238E27FC236}">
                <a16:creationId xmlns=""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17. 11. 2017</a:t>
            </a:fld>
            <a:endParaRPr lang="sk-SK"/>
          </a:p>
        </p:txBody>
      </p:sp>
      <p:sp>
        <p:nvSpPr>
          <p:cNvPr id="6" name="Footer Placeholder 4">
            <a:extLst>
              <a:ext uri="{FF2B5EF4-FFF2-40B4-BE49-F238E27FC236}">
                <a16:creationId xmlns=""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3073520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en-US" smtClean="0"/>
              <a:t>Click to edit Master text styles</a:t>
            </a:r>
          </a:p>
        </p:txBody>
      </p:sp>
      <p:sp>
        <p:nvSpPr>
          <p:cNvPr id="4" name="Content Placeholder 3"/>
          <p:cNvSpPr>
            <a:spLocks noGrp="1"/>
          </p:cNvSpPr>
          <p:nvPr>
            <p:ph sz="half" idx="2"/>
          </p:nvPr>
        </p:nvSpPr>
        <p:spPr>
          <a:xfrm>
            <a:off x="793535" y="2590317"/>
            <a:ext cx="4873706" cy="380996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en-US" smtClean="0"/>
              <a:t>Click to edit Master text styles</a:t>
            </a:r>
          </a:p>
        </p:txBody>
      </p:sp>
      <p:sp>
        <p:nvSpPr>
          <p:cNvPr id="6" name="Content Placeholder 5"/>
          <p:cNvSpPr>
            <a:spLocks noGrp="1"/>
          </p:cNvSpPr>
          <p:nvPr>
            <p:ph sz="quarter" idx="4"/>
          </p:nvPr>
        </p:nvSpPr>
        <p:spPr>
          <a:xfrm>
            <a:off x="5832247" y="2590317"/>
            <a:ext cx="4897708" cy="380996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a:extLst>
              <a:ext uri="{FF2B5EF4-FFF2-40B4-BE49-F238E27FC236}">
                <a16:creationId xmlns=""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17. 11. 2017</a:t>
            </a:fld>
            <a:endParaRPr lang="sk-SK"/>
          </a:p>
        </p:txBody>
      </p:sp>
      <p:sp>
        <p:nvSpPr>
          <p:cNvPr id="8" name="Footer Placeholder 4">
            <a:extLst>
              <a:ext uri="{FF2B5EF4-FFF2-40B4-BE49-F238E27FC236}">
                <a16:creationId xmlns=""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878033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a:extLst>
              <a:ext uri="{FF2B5EF4-FFF2-40B4-BE49-F238E27FC236}">
                <a16:creationId xmlns=""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17. 11. 2017</a:t>
            </a:fld>
            <a:endParaRPr lang="sk-SK"/>
          </a:p>
        </p:txBody>
      </p:sp>
      <p:sp>
        <p:nvSpPr>
          <p:cNvPr id="4" name="Footer Placeholder 4">
            <a:extLst>
              <a:ext uri="{FF2B5EF4-FFF2-40B4-BE49-F238E27FC236}">
                <a16:creationId xmlns=""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695933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17. 11. 2017</a:t>
            </a:fld>
            <a:endParaRPr lang="sk-SK"/>
          </a:p>
        </p:txBody>
      </p:sp>
      <p:sp>
        <p:nvSpPr>
          <p:cNvPr id="3" name="Footer Placeholder 4">
            <a:extLst>
              <a:ext uri="{FF2B5EF4-FFF2-40B4-BE49-F238E27FC236}">
                <a16:creationId xmlns=""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94394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en-US" smtClean="0"/>
              <a:t>Click to edit Master title style</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en-US" smtClean="0"/>
              <a:t>Click to edit Master text styles</a:t>
            </a:r>
          </a:p>
        </p:txBody>
      </p:sp>
      <p:sp>
        <p:nvSpPr>
          <p:cNvPr id="5" name="Date Placeholder 3">
            <a:extLst>
              <a:ext uri="{FF2B5EF4-FFF2-40B4-BE49-F238E27FC236}">
                <a16:creationId xmlns=""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17. 11. 2017</a:t>
            </a:fld>
            <a:endParaRPr lang="sk-SK"/>
          </a:p>
        </p:txBody>
      </p:sp>
      <p:sp>
        <p:nvSpPr>
          <p:cNvPr id="6" name="Footer Placeholder 4">
            <a:extLst>
              <a:ext uri="{FF2B5EF4-FFF2-40B4-BE49-F238E27FC236}">
                <a16:creationId xmlns=""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3954500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97708" y="1021025"/>
            <a:ext cx="5832247" cy="5039464"/>
          </a:xfrm>
        </p:spPr>
        <p:txBody>
          <a:bodyPr rtlCol="0">
            <a:normAutofit/>
          </a:bodyPr>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en-US" smtClean="0"/>
              <a:t>Click to edit Master text styles</a:t>
            </a:r>
          </a:p>
        </p:txBody>
      </p:sp>
      <p:sp>
        <p:nvSpPr>
          <p:cNvPr id="5" name="Date Placeholder 3">
            <a:extLst>
              <a:ext uri="{FF2B5EF4-FFF2-40B4-BE49-F238E27FC236}">
                <a16:creationId xmlns=""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17. 11. 2017</a:t>
            </a:fld>
            <a:endParaRPr lang="sk-SK"/>
          </a:p>
        </p:txBody>
      </p:sp>
      <p:sp>
        <p:nvSpPr>
          <p:cNvPr id="6" name="Footer Placeholder 4">
            <a:extLst>
              <a:ext uri="{FF2B5EF4-FFF2-40B4-BE49-F238E27FC236}">
                <a16:creationId xmlns=""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611600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a:extLst>
              <a:ext uri="{FF2B5EF4-FFF2-40B4-BE49-F238E27FC236}">
                <a16:creationId xmlns=""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17. 11. 2017</a:t>
            </a:fld>
            <a:endParaRPr lang="sk-SK"/>
          </a:p>
        </p:txBody>
      </p:sp>
      <p:sp>
        <p:nvSpPr>
          <p:cNvPr id="5" name="Footer Placeholder 4">
            <a:extLst>
              <a:ext uri="{FF2B5EF4-FFF2-40B4-BE49-F238E27FC236}">
                <a16:creationId xmlns=""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4248202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a:extLst>
              <a:ext uri="{FF2B5EF4-FFF2-40B4-BE49-F238E27FC236}">
                <a16:creationId xmlns=""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17. 11. 2017</a:t>
            </a:fld>
            <a:endParaRPr lang="sk-SK"/>
          </a:p>
        </p:txBody>
      </p:sp>
      <p:sp>
        <p:nvSpPr>
          <p:cNvPr id="5" name="Footer Placeholder 4">
            <a:extLst>
              <a:ext uri="{FF2B5EF4-FFF2-40B4-BE49-F238E27FC236}">
                <a16:creationId xmlns=""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222051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 xmlns:a16="http://schemas.microsoft.com/office/drawing/2014/main" id="{C9683D15-1620-4B4E-92C3-29D0DBC0A1A0}"/>
              </a:ext>
            </a:extLst>
          </p:cNvPr>
          <p:cNvSpPr>
            <a:spLocks noGrp="1" noChangeArrowheads="1"/>
          </p:cNvSpPr>
          <p:nvPr>
            <p:ph type="title"/>
          </p:nvPr>
        </p:nvSpPr>
        <p:spPr bwMode="auto">
          <a:xfrm>
            <a:off x="792163" y="377825"/>
            <a:ext cx="9936162"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 xmlns:a16="http://schemas.microsoft.com/office/drawing/2014/main" id="{0FD350E2-13F9-4D4E-81D0-B0BD27B17AEC}"/>
              </a:ext>
            </a:extLst>
          </p:cNvPr>
          <p:cNvSpPr>
            <a:spLocks noGrp="1" noChangeArrowheads="1"/>
          </p:cNvSpPr>
          <p:nvPr>
            <p:ph type="body" idx="1"/>
          </p:nvPr>
        </p:nvSpPr>
        <p:spPr bwMode="auto">
          <a:xfrm>
            <a:off x="792163" y="1887538"/>
            <a:ext cx="9936162"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 xmlns:a16="http://schemas.microsoft.com/office/drawing/2014/main" id="{57A4ADF9-E86E-4A01-8573-05547A3F03C6}"/>
              </a:ext>
            </a:extLst>
          </p:cNvPr>
          <p:cNvSpPr>
            <a:spLocks noGrp="1"/>
          </p:cNvSpPr>
          <p:nvPr>
            <p:ph type="dt" sz="half" idx="2"/>
          </p:nvPr>
        </p:nvSpPr>
        <p:spPr>
          <a:xfrm>
            <a:off x="792163" y="6572250"/>
            <a:ext cx="2592387" cy="377825"/>
          </a:xfrm>
          <a:prstGeom prst="rect">
            <a:avLst/>
          </a:prstGeom>
        </p:spPr>
        <p:txBody>
          <a:bodyPr vert="horz" lIns="91440" tIns="45720" rIns="91440" bIns="45720" rtlCol="0" anchor="ctr"/>
          <a:lstStyle>
            <a:lvl1pPr algn="l" eaLnBrk="1" fontAlgn="auto" hangingPunct="1">
              <a:spcBef>
                <a:spcPts val="0"/>
              </a:spcBef>
              <a:spcAft>
                <a:spcPts val="0"/>
              </a:spcAft>
              <a:defRPr sz="1134">
                <a:solidFill>
                  <a:schemeClr val="tx1">
                    <a:tint val="75000"/>
                  </a:schemeClr>
                </a:solidFill>
                <a:latin typeface="+mn-lt"/>
              </a:defRPr>
            </a:lvl1pPr>
          </a:lstStyle>
          <a:p>
            <a:pPr>
              <a:defRPr/>
            </a:pPr>
            <a:fld id="{DB23E538-BE24-4D75-BE88-51A39350289E}" type="datetimeFigureOut">
              <a:rPr lang="sk-SK"/>
              <a:pPr>
                <a:defRPr/>
              </a:pPr>
              <a:t>17. 11. 2017</a:t>
            </a:fld>
            <a:endParaRPr lang="sk-SK"/>
          </a:p>
        </p:txBody>
      </p:sp>
      <p:sp>
        <p:nvSpPr>
          <p:cNvPr id="5" name="Footer Placeholder 4">
            <a:extLst>
              <a:ext uri="{FF2B5EF4-FFF2-40B4-BE49-F238E27FC236}">
                <a16:creationId xmlns="" xmlns:a16="http://schemas.microsoft.com/office/drawing/2014/main" id="{38D931C1-46D2-4BF6-B0EB-E1559938A790}"/>
              </a:ext>
            </a:extLst>
          </p:cNvPr>
          <p:cNvSpPr>
            <a:spLocks noGrp="1"/>
          </p:cNvSpPr>
          <p:nvPr>
            <p:ph type="ftr" sz="quarter" idx="3"/>
          </p:nvPr>
        </p:nvSpPr>
        <p:spPr>
          <a:xfrm>
            <a:off x="3816350" y="6572250"/>
            <a:ext cx="3887788" cy="377825"/>
          </a:xfrm>
          <a:prstGeom prst="rect">
            <a:avLst/>
          </a:prstGeom>
        </p:spPr>
        <p:txBody>
          <a:bodyPr vert="horz" lIns="91440" tIns="45720" rIns="91440" bIns="45720" rtlCol="0" anchor="ctr"/>
          <a:lstStyle>
            <a:lvl1pPr algn="ctr" eaLnBrk="1" fontAlgn="auto" hangingPunct="1">
              <a:spcBef>
                <a:spcPts val="0"/>
              </a:spcBef>
              <a:spcAft>
                <a:spcPts val="0"/>
              </a:spcAft>
              <a:defRPr sz="1134">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 xmlns:a16="http://schemas.microsoft.com/office/drawing/2014/main" id="{9E0A1FE3-CFF9-4A89-8994-B511AB412590}"/>
              </a:ext>
            </a:extLst>
          </p:cNvPr>
          <p:cNvSpPr>
            <a:spLocks noGrp="1"/>
          </p:cNvSpPr>
          <p:nvPr>
            <p:ph type="sldNum" sz="quarter" idx="4"/>
          </p:nvPr>
        </p:nvSpPr>
        <p:spPr>
          <a:xfrm>
            <a:off x="8135938" y="6572250"/>
            <a:ext cx="2592387" cy="377825"/>
          </a:xfrm>
          <a:prstGeom prst="rect">
            <a:avLst/>
          </a:prstGeom>
        </p:spPr>
        <p:txBody>
          <a:bodyPr vert="horz" lIns="91440" tIns="45720" rIns="91440" bIns="45720" rtlCol="0" anchor="ctr"/>
          <a:lstStyle>
            <a:lvl1pPr algn="r" eaLnBrk="1" fontAlgn="auto" hangingPunct="1">
              <a:spcBef>
                <a:spcPts val="0"/>
              </a:spcBef>
              <a:spcAft>
                <a:spcPts val="0"/>
              </a:spcAft>
              <a:defRPr sz="1134">
                <a:solidFill>
                  <a:schemeClr val="tx1">
                    <a:tint val="75000"/>
                  </a:schemeClr>
                </a:solidFill>
                <a:latin typeface="+mn-lt"/>
              </a:defRPr>
            </a:lvl1pPr>
          </a:lstStyle>
          <a:p>
            <a:pPr>
              <a:defRPr/>
            </a:pPr>
            <a:fld id="{99BA89D9-0ECD-48E7-BBE8-B341933EB5BB}" type="slidenum">
              <a:rPr lang="sk-SK"/>
              <a:pPr>
                <a:defRPr/>
              </a:pPr>
              <a:t>‹#›</a:t>
            </a:fld>
            <a:endParaRPr lang="sk-SK"/>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3600" rtl="0" eaLnBrk="1" fontAlgn="base" hangingPunct="1">
        <a:lnSpc>
          <a:spcPct val="90000"/>
        </a:lnSpc>
        <a:spcBef>
          <a:spcPct val="0"/>
        </a:spcBef>
        <a:spcAft>
          <a:spcPct val="0"/>
        </a:spcAft>
        <a:defRPr sz="4100" kern="1200">
          <a:solidFill>
            <a:schemeClr val="tx1"/>
          </a:solidFill>
          <a:latin typeface="+mj-lt"/>
          <a:ea typeface="+mj-ea"/>
          <a:cs typeface="+mj-cs"/>
        </a:defRPr>
      </a:lvl1pPr>
      <a:lvl2pPr algn="l" defTabSz="863600" rtl="0" eaLnBrk="1" fontAlgn="base" hangingPunct="1">
        <a:lnSpc>
          <a:spcPct val="90000"/>
        </a:lnSpc>
        <a:spcBef>
          <a:spcPct val="0"/>
        </a:spcBef>
        <a:spcAft>
          <a:spcPct val="0"/>
        </a:spcAft>
        <a:defRPr sz="4100">
          <a:solidFill>
            <a:schemeClr val="tx1"/>
          </a:solidFill>
          <a:latin typeface="Calibri Light" panose="020F0302020204030204" pitchFamily="34" charset="0"/>
        </a:defRPr>
      </a:lvl2pPr>
      <a:lvl3pPr algn="l" defTabSz="863600" rtl="0" eaLnBrk="1" fontAlgn="base" hangingPunct="1">
        <a:lnSpc>
          <a:spcPct val="90000"/>
        </a:lnSpc>
        <a:spcBef>
          <a:spcPct val="0"/>
        </a:spcBef>
        <a:spcAft>
          <a:spcPct val="0"/>
        </a:spcAft>
        <a:defRPr sz="4100">
          <a:solidFill>
            <a:schemeClr val="tx1"/>
          </a:solidFill>
          <a:latin typeface="Calibri Light" panose="020F0302020204030204" pitchFamily="34" charset="0"/>
        </a:defRPr>
      </a:lvl3pPr>
      <a:lvl4pPr algn="l" defTabSz="863600" rtl="0" eaLnBrk="1" fontAlgn="base" hangingPunct="1">
        <a:lnSpc>
          <a:spcPct val="90000"/>
        </a:lnSpc>
        <a:spcBef>
          <a:spcPct val="0"/>
        </a:spcBef>
        <a:spcAft>
          <a:spcPct val="0"/>
        </a:spcAft>
        <a:defRPr sz="4100">
          <a:solidFill>
            <a:schemeClr val="tx1"/>
          </a:solidFill>
          <a:latin typeface="Calibri Light" panose="020F0302020204030204" pitchFamily="34" charset="0"/>
        </a:defRPr>
      </a:lvl4pPr>
      <a:lvl5pPr algn="l" defTabSz="863600" rtl="0" eaLnBrk="1" fontAlgn="base" hangingPunct="1">
        <a:lnSpc>
          <a:spcPct val="90000"/>
        </a:lnSpc>
        <a:spcBef>
          <a:spcPct val="0"/>
        </a:spcBef>
        <a:spcAft>
          <a:spcPct val="0"/>
        </a:spcAft>
        <a:defRPr sz="4100">
          <a:solidFill>
            <a:schemeClr val="tx1"/>
          </a:solidFill>
          <a:latin typeface="Calibri Light" panose="020F0302020204030204" pitchFamily="34" charset="0"/>
        </a:defRPr>
      </a:lvl5pPr>
      <a:lvl6pPr marL="457200" algn="l" defTabSz="863600" rtl="0" eaLnBrk="1" fontAlgn="base" hangingPunct="1">
        <a:lnSpc>
          <a:spcPct val="90000"/>
        </a:lnSpc>
        <a:spcBef>
          <a:spcPct val="0"/>
        </a:spcBef>
        <a:spcAft>
          <a:spcPct val="0"/>
        </a:spcAft>
        <a:defRPr sz="4100">
          <a:solidFill>
            <a:schemeClr val="tx1"/>
          </a:solidFill>
          <a:latin typeface="Calibri Light" panose="020F0302020204030204" pitchFamily="34" charset="0"/>
        </a:defRPr>
      </a:lvl6pPr>
      <a:lvl7pPr marL="914400" algn="l" defTabSz="863600" rtl="0" eaLnBrk="1" fontAlgn="base" hangingPunct="1">
        <a:lnSpc>
          <a:spcPct val="90000"/>
        </a:lnSpc>
        <a:spcBef>
          <a:spcPct val="0"/>
        </a:spcBef>
        <a:spcAft>
          <a:spcPct val="0"/>
        </a:spcAft>
        <a:defRPr sz="4100">
          <a:solidFill>
            <a:schemeClr val="tx1"/>
          </a:solidFill>
          <a:latin typeface="Calibri Light" panose="020F0302020204030204" pitchFamily="34" charset="0"/>
        </a:defRPr>
      </a:lvl7pPr>
      <a:lvl8pPr marL="1371600" algn="l" defTabSz="863600" rtl="0" eaLnBrk="1" fontAlgn="base" hangingPunct="1">
        <a:lnSpc>
          <a:spcPct val="90000"/>
        </a:lnSpc>
        <a:spcBef>
          <a:spcPct val="0"/>
        </a:spcBef>
        <a:spcAft>
          <a:spcPct val="0"/>
        </a:spcAft>
        <a:defRPr sz="4100">
          <a:solidFill>
            <a:schemeClr val="tx1"/>
          </a:solidFill>
          <a:latin typeface="Calibri Light" panose="020F0302020204030204" pitchFamily="34" charset="0"/>
        </a:defRPr>
      </a:lvl8pPr>
      <a:lvl9pPr marL="1828800" algn="l" defTabSz="863600" rtl="0" eaLnBrk="1" fontAlgn="base" hangingPunct="1">
        <a:lnSpc>
          <a:spcPct val="90000"/>
        </a:lnSpc>
        <a:spcBef>
          <a:spcPct val="0"/>
        </a:spcBef>
        <a:spcAft>
          <a:spcPct val="0"/>
        </a:spcAft>
        <a:defRPr sz="4100">
          <a:solidFill>
            <a:schemeClr val="tx1"/>
          </a:solidFill>
          <a:latin typeface="Calibri Light" panose="020F0302020204030204" pitchFamily="34" charset="0"/>
        </a:defRPr>
      </a:lvl9pPr>
    </p:titleStyle>
    <p:bodyStyle>
      <a:lvl1pPr marL="215900" indent="-215900" algn="l" defTabSz="863600" rtl="0" eaLnBrk="1" fontAlgn="base" hangingPunct="1">
        <a:lnSpc>
          <a:spcPct val="90000"/>
        </a:lnSpc>
        <a:spcBef>
          <a:spcPts val="950"/>
        </a:spcBef>
        <a:spcAft>
          <a:spcPct val="0"/>
        </a:spcAft>
        <a:buFont typeface="Arial" panose="020B0604020202020204" pitchFamily="34" charset="0"/>
        <a:buChar char="•"/>
        <a:defRPr sz="2600" kern="1200">
          <a:solidFill>
            <a:schemeClr val="tx1"/>
          </a:solidFill>
          <a:latin typeface="+mn-lt"/>
          <a:ea typeface="+mn-ea"/>
          <a:cs typeface="+mn-cs"/>
        </a:defRPr>
      </a:lvl1pPr>
      <a:lvl2pPr marL="647700" indent="-215900" algn="l" defTabSz="863600" rtl="0" eaLnBrk="1" fontAlgn="base" hangingPunct="1">
        <a:lnSpc>
          <a:spcPct val="90000"/>
        </a:lnSpc>
        <a:spcBef>
          <a:spcPts val="475"/>
        </a:spcBef>
        <a:spcAft>
          <a:spcPct val="0"/>
        </a:spcAft>
        <a:buFont typeface="Arial" panose="020B0604020202020204" pitchFamily="34" charset="0"/>
        <a:buChar char="•"/>
        <a:defRPr sz="2200" kern="1200">
          <a:solidFill>
            <a:schemeClr val="tx1"/>
          </a:solidFill>
          <a:latin typeface="+mn-lt"/>
          <a:ea typeface="+mn-ea"/>
          <a:cs typeface="+mn-cs"/>
        </a:defRPr>
      </a:lvl2pPr>
      <a:lvl3pPr marL="1079500" indent="-215900" algn="l" defTabSz="863600" rtl="0" eaLnBrk="1" fontAlgn="base" hangingPunct="1">
        <a:lnSpc>
          <a:spcPct val="90000"/>
        </a:lnSpc>
        <a:spcBef>
          <a:spcPts val="475"/>
        </a:spcBef>
        <a:spcAft>
          <a:spcPct val="0"/>
        </a:spcAft>
        <a:buFont typeface="Arial" panose="020B0604020202020204" pitchFamily="34" charset="0"/>
        <a:buChar char="•"/>
        <a:defRPr kern="1200">
          <a:solidFill>
            <a:schemeClr val="tx1"/>
          </a:solidFill>
          <a:latin typeface="+mn-lt"/>
          <a:ea typeface="+mn-ea"/>
          <a:cs typeface="+mn-cs"/>
        </a:defRPr>
      </a:lvl3pPr>
      <a:lvl4pPr marL="1511300" indent="-215900" algn="l" defTabSz="863600" rtl="0" eaLnBrk="1" fontAlgn="base" hangingPunct="1">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4pPr>
      <a:lvl5pPr marL="1943100" indent="-215900" algn="l" defTabSz="863600" rtl="0" eaLnBrk="1" fontAlgn="base" hangingPunct="1">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microsoft.com/office/2007/relationships/hdphoto" Target="../media/hdphoto1.wdp"/><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7" Type="http://schemas.microsoft.com/office/2007/relationships/hdphoto" Target="../media/hdphoto1.wdp"/><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0.jpg"/><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5.jp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7.jp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8.jp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1.jp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2.jp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3.jpg"/></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4.jp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6.jp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7.jpg"/></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8.jpg"/></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9.jpg"/></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0.jpg"/></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1.jpg"/></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3.jpg"/></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4.jpg"/></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5.jpg"/></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6.jpg"/></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7.jpg"/></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8.jpg"/></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9.jpg"/></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50.jpg"/></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51.jpg"/></Relationships>
</file>

<file path=ppt/slides/_rels/slide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52.jpg"/></Relationships>
</file>

<file path=ppt/slides/_rels/slide4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53.jpg"/></Relationships>
</file>

<file path=ppt/slides/_rels/slide46.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2.png"/><Relationship Id="rId3" Type="http://schemas.microsoft.com/office/2007/relationships/hdphoto" Target="../media/hdphoto1.wdp"/><Relationship Id="rId7" Type="http://schemas.openxmlformats.org/officeDocument/2006/relationships/image" Target="../media/image57.png"/><Relationship Id="rId12" Type="http://schemas.openxmlformats.org/officeDocument/2006/relationships/image" Target="../media/image6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jpeg"/><Relationship Id="rId9"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2">
            <a:extLst>
              <a:ext uri="{FF2B5EF4-FFF2-40B4-BE49-F238E27FC236}">
                <a16:creationId xmlns="" xmlns:a16="http://schemas.microsoft.com/office/drawing/2014/main" id="{3FFA5D80-028F-447C-8DC9-828BCEA07F69}"/>
              </a:ext>
            </a:extLst>
          </p:cNvPr>
          <p:cNvSpPr txBox="1"/>
          <p:nvPr/>
        </p:nvSpPr>
        <p:spPr>
          <a:xfrm>
            <a:off x="630316" y="2073091"/>
            <a:ext cx="10284822" cy="4585871"/>
          </a:xfrm>
          <a:prstGeom prst="rect">
            <a:avLst/>
          </a:prstGeom>
          <a:noFill/>
          <a:effectLst>
            <a:glow rad="63500">
              <a:schemeClr val="accent4">
                <a:satMod val="175000"/>
                <a:alpha val="40000"/>
              </a:schemeClr>
            </a:glow>
          </a:effectLst>
        </p:spPr>
        <p:txBody>
          <a:bodyPr wrap="square">
            <a:spAutoFit/>
          </a:bodyPr>
          <a:lstStyle/>
          <a:p>
            <a:pPr algn="just">
              <a:defRPr/>
            </a:pPr>
            <a:r>
              <a:rPr lang="en-US" sz="2000">
                <a:ln w="3175">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rPr>
              <a:t>We all love cities and towns for our day to day living, but there are a lot of them around the world and they are remarkably similar. They feature skyscrapers, crowded streets and busy people in business suits.  </a:t>
            </a:r>
          </a:p>
          <a:p>
            <a:pPr algn="just">
              <a:defRPr/>
            </a:pPr>
            <a:endParaRPr lang="en-US" sz="800">
              <a:ln w="3175">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endParaRPr>
          </a:p>
          <a:p>
            <a:pPr algn="just">
              <a:defRPr/>
            </a:pPr>
            <a:r>
              <a:rPr lang="en-US" sz="2000">
                <a:ln w="3175">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rPr>
              <a:t>In travelling around I have found that one of the best ways to experience a fundamentally different culture is to explore the smaller remote villages away from the big cities. Here are some really unique beautiful village settlements where people have adapted to the difficult but really beautiful natural places. Some of them are naturally beautiful places in sync with nature’s landscape beauty. </a:t>
            </a:r>
          </a:p>
          <a:p>
            <a:pPr algn="just">
              <a:defRPr/>
            </a:pPr>
            <a:endParaRPr lang="en-US" sz="800">
              <a:ln w="3175">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endParaRPr>
          </a:p>
          <a:p>
            <a:pPr algn="just">
              <a:defRPr/>
            </a:pPr>
            <a:r>
              <a:rPr lang="en-US" sz="2000">
                <a:ln w="3175">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rPr>
              <a:t>If you are a lover of travel, remember that villages reflect the culture and food habits of a region and the nation. Bear this in mind when you are planning the next tour of a new nation.</a:t>
            </a:r>
          </a:p>
          <a:p>
            <a:pPr algn="ctr">
              <a:defRPr/>
            </a:pPr>
            <a:endParaRPr lang="en-US" sz="800">
              <a:ln>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endParaRPr>
          </a:p>
          <a:p>
            <a:pPr algn="ctr">
              <a:defRPr/>
            </a:pPr>
            <a:r>
              <a:rPr lang="sk-SK" sz="2000">
                <a:ln w="3175">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rPr>
              <a:t>                                                     </a:t>
            </a:r>
            <a:r>
              <a:rPr lang="en-US" sz="2000">
                <a:ln w="3175">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rPr>
              <a:t>With regards,</a:t>
            </a:r>
          </a:p>
          <a:p>
            <a:pPr algn="ctr">
              <a:defRPr/>
            </a:pPr>
            <a:r>
              <a:rPr lang="sk-SK" sz="2000">
                <a:ln w="3175">
                  <a:solidFill>
                    <a:schemeClr val="tx1">
                      <a:lumMod val="65000"/>
                      <a:lumOff val="35000"/>
                    </a:schemeClr>
                  </a:solidFill>
                </a:ln>
                <a:effectLst>
                  <a:glow>
                    <a:schemeClr val="bg1">
                      <a:alpha val="63000"/>
                    </a:schemeClr>
                  </a:glow>
                  <a:innerShdw blurRad="63500" dist="38100">
                    <a:schemeClr val="bg1"/>
                  </a:innerShdw>
                </a:effectLst>
                <a:latin typeface="Andalus" panose="02020603050405020304" pitchFamily="18" charset="-78"/>
                <a:cs typeface="Andalus" panose="02020603050405020304" pitchFamily="18" charset="-78"/>
              </a:rPr>
              <a:t>                                                               </a:t>
            </a:r>
            <a:r>
              <a:rPr lang="en-US" sz="2000">
                <a:ln w="3175">
                  <a:solidFill>
                    <a:schemeClr val="tx1">
                      <a:lumMod val="65000"/>
                      <a:lumOff val="35000"/>
                    </a:schemeClr>
                  </a:solidFill>
                </a:ln>
                <a:effectLst>
                  <a:glow>
                    <a:schemeClr val="bg1">
                      <a:alpha val="63000"/>
                    </a:schemeClr>
                  </a:glow>
                  <a:innerShdw blurRad="63500" dist="38100">
                    <a:schemeClr val="bg1"/>
                  </a:innerShdw>
                </a:effectLst>
                <a:latin typeface=".ArnoldBoecklinTTEE" panose="020B0500000000000000" pitchFamily="34" charset="2"/>
                <a:cs typeface="Andalus" panose="02020603050405020304" pitchFamily="18" charset="-78"/>
              </a:rPr>
              <a:t>TONY CHACKO </a:t>
            </a:r>
          </a:p>
        </p:txBody>
      </p:sp>
      <p:sp>
        <p:nvSpPr>
          <p:cNvPr id="2" name="Text 1">
            <a:extLst>
              <a:ext uri="{FF2B5EF4-FFF2-40B4-BE49-F238E27FC236}">
                <a16:creationId xmlns="" xmlns:a16="http://schemas.microsoft.com/office/drawing/2014/main" id="{44553BC1-CCB4-417B-817A-04C486603EB2}"/>
              </a:ext>
            </a:extLst>
          </p:cNvPr>
          <p:cNvSpPr txBox="1"/>
          <p:nvPr/>
        </p:nvSpPr>
        <p:spPr>
          <a:xfrm>
            <a:off x="544945" y="682699"/>
            <a:ext cx="10455564" cy="1323439"/>
          </a:xfrm>
          <a:prstGeom prst="rect">
            <a:avLst/>
          </a:prstGeom>
          <a:noFill/>
        </p:spPr>
        <p:txBody>
          <a:bodyPr>
            <a:spAutoFit/>
          </a:bodyPr>
          <a:lstStyle/>
          <a:p>
            <a:pPr algn="ctr">
              <a:defRPr/>
            </a:pPr>
            <a:r>
              <a:rPr lang="en-US" sz="4000">
                <a:ln w="12700" cap="sq">
                  <a:solidFill>
                    <a:schemeClr val="tx1">
                      <a:alpha val="85000"/>
                    </a:schemeClr>
                  </a:solidFill>
                  <a:prstDash val="solid"/>
                  <a:miter lim="800000"/>
                </a:ln>
                <a:solidFill>
                  <a:schemeClr val="accent2">
                    <a:lumMod val="60000"/>
                    <a:lumOff val="40000"/>
                  </a:schemeClr>
                </a:solidFill>
                <a:effectLst>
                  <a:glow rad="127000">
                    <a:srgbClr val="FFF6C5"/>
                  </a:glow>
                  <a:outerShdw blurRad="38100" dist="76200" dir="2700000" algn="tl" rotWithShape="0">
                    <a:prstClr val="black">
                      <a:alpha val="46000"/>
                    </a:prstClr>
                  </a:outerShdw>
                </a:effectLst>
                <a:latin typeface="Arabia CE" pitchFamily="2" charset="0"/>
              </a:rPr>
              <a:t>Most magical village settlements in the world</a:t>
            </a:r>
          </a:p>
        </p:txBody>
      </p:sp>
      <p:pic>
        <p:nvPicPr>
          <p:cNvPr id="8" name="Myš">
            <a:extLst>
              <a:ext uri="{FF2B5EF4-FFF2-40B4-BE49-F238E27FC236}">
                <a16:creationId xmlns="" xmlns:a16="http://schemas.microsoft.com/office/drawing/2014/main" id="{64FC1FBB-BA9D-4CE1-AC02-1D5F1B9729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631581">
            <a:off x="10380954" y="6206578"/>
            <a:ext cx="404171" cy="404171"/>
          </a:xfrm>
          <a:prstGeom prst="rect">
            <a:avLst/>
          </a:prstGeom>
        </p:spPr>
      </p:pic>
      <p:pic>
        <p:nvPicPr>
          <p:cNvPr id="2050" name="Žalúzia">
            <a:extLst>
              <a:ext uri="{FF2B5EF4-FFF2-40B4-BE49-F238E27FC236}">
                <a16:creationId xmlns="" xmlns:a16="http://schemas.microsoft.com/office/drawing/2014/main" id="{F75854EF-57D9-467D-86F7-B4D00D0AD9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Rám">
            <a:extLst>
              <a:ext uri="{FF2B5EF4-FFF2-40B4-BE49-F238E27FC236}">
                <a16:creationId xmlns="" xmlns:a16="http://schemas.microsoft.com/office/drawing/2014/main" id="{BB9FBD72-4692-450C-9F93-DCEDFEF45033}"/>
              </a:ext>
            </a:extLst>
          </p:cNvPr>
          <p:cNvPicPr>
            <a:picLocks noChangeArrowheads="1"/>
          </p:cNvPicPr>
          <p:nvPr/>
        </p:nvPicPr>
        <p:blipFill>
          <a:blip r:embed="rId6">
            <a:extLst>
              <a:ext uri="{BEBA8EAE-BF5A-486C-A8C5-ECC9F3942E4B}">
                <a14:imgProps xmlns:a14="http://schemas.microsoft.com/office/drawing/2010/main">
                  <a14:imgLayer r:embed="rId7">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lobus">
            <a:extLst>
              <a:ext uri="{FF2B5EF4-FFF2-40B4-BE49-F238E27FC236}">
                <a16:creationId xmlns="" xmlns:a16="http://schemas.microsoft.com/office/drawing/2014/main" id="{A925ADC9-0ADD-4D62-A5AF-5246B4EE074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80400" y="1075237"/>
            <a:ext cx="2122488" cy="2143713"/>
          </a:xfrm>
          <a:prstGeom prst="rect">
            <a:avLst/>
          </a:prstGeom>
          <a:effectLst>
            <a:outerShdw blurRad="88900" dist="63500" dir="2700000" algn="tl" rotWithShape="0">
              <a:prstClr val="black">
                <a:alpha val="82000"/>
              </a:prstClr>
            </a:outerShdw>
          </a:effectLst>
        </p:spPr>
      </p:pic>
      <p:sp>
        <p:nvSpPr>
          <p:cNvPr id="4" name="Nadpis">
            <a:extLst>
              <a:ext uri="{FF2B5EF4-FFF2-40B4-BE49-F238E27FC236}">
                <a16:creationId xmlns="" xmlns:a16="http://schemas.microsoft.com/office/drawing/2014/main" id="{8ED2F9C8-5A5F-43B0-B1FE-A49B0BA48EC3}"/>
              </a:ext>
            </a:extLst>
          </p:cNvPr>
          <p:cNvSpPr/>
          <p:nvPr/>
        </p:nvSpPr>
        <p:spPr>
          <a:xfrm>
            <a:off x="1179246" y="3646246"/>
            <a:ext cx="9161995" cy="2369880"/>
          </a:xfrm>
          <a:prstGeom prst="rect">
            <a:avLst/>
          </a:prstGeom>
          <a:noFill/>
          <a:effectLst>
            <a:glow rad="127000">
              <a:srgbClr val="B98D6A"/>
            </a:glow>
          </a:effectLst>
        </p:spPr>
        <p:txBody>
          <a:bodyPr wrap="none">
            <a:spAutoFit/>
            <a:scene3d>
              <a:camera prst="orthographicFront"/>
              <a:lightRig rig="threePt" dir="t"/>
            </a:scene3d>
            <a:sp3d extrusionH="57150">
              <a:bevelT w="57150" h="38100" prst="hardEdge"/>
            </a:sp3d>
          </a:bodyPr>
          <a:lstStyle/>
          <a:p>
            <a:pPr algn="ctr">
              <a:defRPr/>
            </a:pPr>
            <a:r>
              <a:rPr lang="sk-SK" sz="8800">
                <a:ln w="12700" cap="sq">
                  <a:solidFill>
                    <a:schemeClr val="tx1">
                      <a:alpha val="85000"/>
                    </a:schemeClr>
                  </a:solidFill>
                  <a:prstDash val="solid"/>
                  <a:miter lim="800000"/>
                </a:ln>
                <a:solidFill>
                  <a:schemeClr val="accent2">
                    <a:lumMod val="60000"/>
                    <a:lumOff val="40000"/>
                  </a:schemeClr>
                </a:solidFill>
                <a:effectLst>
                  <a:glow rad="127000">
                    <a:srgbClr val="FFF6C5"/>
                  </a:glow>
                  <a:outerShdw blurRad="38100" dist="76200" dir="2700000" algn="tl" rotWithShape="0">
                    <a:prstClr val="black">
                      <a:alpha val="46000"/>
                    </a:prstClr>
                  </a:outerShdw>
                </a:effectLst>
                <a:latin typeface="Arabia CE" pitchFamily="2" charset="0"/>
              </a:rPr>
              <a:t>Magical Villages</a:t>
            </a:r>
          </a:p>
          <a:p>
            <a:pPr algn="ctr">
              <a:defRPr/>
            </a:pPr>
            <a:r>
              <a:rPr lang="sk-SK" sz="6000">
                <a:ln w="12700" cap="sq">
                  <a:solidFill>
                    <a:schemeClr val="tx1">
                      <a:alpha val="85000"/>
                    </a:schemeClr>
                  </a:solidFill>
                  <a:prstDash val="solid"/>
                  <a:miter lim="800000"/>
                </a:ln>
                <a:solidFill>
                  <a:schemeClr val="accent2">
                    <a:lumMod val="60000"/>
                    <a:lumOff val="40000"/>
                  </a:schemeClr>
                </a:solidFill>
                <a:effectLst>
                  <a:glow rad="127000">
                    <a:srgbClr val="FFF6C5"/>
                  </a:glow>
                  <a:outerShdw blurRad="38100" dist="76200" dir="2700000" algn="tl" rotWithShape="0">
                    <a:prstClr val="black">
                      <a:alpha val="46000"/>
                    </a:prstClr>
                  </a:outerShdw>
                </a:effectLst>
                <a:latin typeface="Arabia CE" pitchFamily="2" charset="0"/>
              </a:rPr>
              <a:t>of the World</a:t>
            </a:r>
          </a:p>
        </p:txBody>
      </p:sp>
      <p:pic>
        <p:nvPicPr>
          <p:cNvPr id="6" name="Hudba">
            <a:hlinkClick r:id="" action="ppaction://media"/>
            <a:extLst>
              <a:ext uri="{FF2B5EF4-FFF2-40B4-BE49-F238E27FC236}">
                <a16:creationId xmlns="" xmlns:a16="http://schemas.microsoft.com/office/drawing/2014/main" id="{C1DBC92C-485C-476F-A9BA-3A4709A6688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95533" y="4165192"/>
            <a:ext cx="450850" cy="4508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500"/>
                                  </p:stCondLst>
                                  <p:childTnLst>
                                    <p:cmd type="call" cmd="playFrom(0.0)">
                                      <p:cBhvr>
                                        <p:cTn id="6" dur="1" fill="hold"/>
                                        <p:tgtEl>
                                          <p:spTgt spid="6"/>
                                        </p:tgtEl>
                                      </p:cBhvr>
                                    </p:cmd>
                                  </p:childTnLst>
                                </p:cTn>
                              </p:par>
                              <p:par>
                                <p:cTn id="7" presetID="17" presetClass="exit" presetSubtype="1" fill="hold" nodeType="withEffect">
                                  <p:stCondLst>
                                    <p:cond delay="2500"/>
                                  </p:stCondLst>
                                  <p:childTnLst>
                                    <p:anim calcmode="lin" valueType="num">
                                      <p:cBhvr>
                                        <p:cTn id="8" dur="4000"/>
                                        <p:tgtEl>
                                          <p:spTgt spid="2050"/>
                                        </p:tgtEl>
                                        <p:attrNameLst>
                                          <p:attrName>ppt_x</p:attrName>
                                        </p:attrNameLst>
                                      </p:cBhvr>
                                      <p:tavLst>
                                        <p:tav tm="0">
                                          <p:val>
                                            <p:strVal val="ppt_x"/>
                                          </p:val>
                                        </p:tav>
                                        <p:tav tm="100000">
                                          <p:val>
                                            <p:strVal val="ppt_x"/>
                                          </p:val>
                                        </p:tav>
                                      </p:tavLst>
                                    </p:anim>
                                    <p:anim calcmode="lin" valueType="num">
                                      <p:cBhvr>
                                        <p:cTn id="9" dur="4000"/>
                                        <p:tgtEl>
                                          <p:spTgt spid="2050"/>
                                        </p:tgtEl>
                                        <p:attrNameLst>
                                          <p:attrName>ppt_y</p:attrName>
                                        </p:attrNameLst>
                                      </p:cBhvr>
                                      <p:tavLst>
                                        <p:tav tm="0">
                                          <p:val>
                                            <p:strVal val="ppt_y"/>
                                          </p:val>
                                        </p:tav>
                                        <p:tav tm="100000">
                                          <p:val>
                                            <p:strVal val="ppt_y-ppt_h/2"/>
                                          </p:val>
                                        </p:tav>
                                      </p:tavLst>
                                    </p:anim>
                                    <p:anim calcmode="lin" valueType="num">
                                      <p:cBhvr>
                                        <p:cTn id="10" dur="4000"/>
                                        <p:tgtEl>
                                          <p:spTgt spid="2050"/>
                                        </p:tgtEl>
                                        <p:attrNameLst>
                                          <p:attrName>ppt_w</p:attrName>
                                        </p:attrNameLst>
                                      </p:cBhvr>
                                      <p:tavLst>
                                        <p:tav tm="0">
                                          <p:val>
                                            <p:strVal val="ppt_w"/>
                                          </p:val>
                                        </p:tav>
                                        <p:tav tm="100000">
                                          <p:val>
                                            <p:strVal val="ppt_w"/>
                                          </p:val>
                                        </p:tav>
                                      </p:tavLst>
                                    </p:anim>
                                    <p:anim calcmode="lin" valueType="num">
                                      <p:cBhvr>
                                        <p:cTn id="11" dur="4000"/>
                                        <p:tgtEl>
                                          <p:spTgt spid="2050"/>
                                        </p:tgtEl>
                                        <p:attrNameLst>
                                          <p:attrName>ppt_h</p:attrName>
                                        </p:attrNameLst>
                                      </p:cBhvr>
                                      <p:tavLst>
                                        <p:tav tm="0">
                                          <p:val>
                                            <p:strVal val="ppt_h"/>
                                          </p:val>
                                        </p:tav>
                                        <p:tav tm="100000">
                                          <p:val>
                                            <p:fltVal val="0"/>
                                          </p:val>
                                        </p:tav>
                                      </p:tavLst>
                                    </p:anim>
                                    <p:set>
                                      <p:cBhvr>
                                        <p:cTn id="12" dur="1" fill="hold">
                                          <p:stCondLst>
                                            <p:cond delay="3999"/>
                                          </p:stCondLst>
                                        </p:cTn>
                                        <p:tgtEl>
                                          <p:spTgt spid="2050"/>
                                        </p:tgtEl>
                                        <p:attrNameLst>
                                          <p:attrName>style.visibility</p:attrName>
                                        </p:attrNameLst>
                                      </p:cBhvr>
                                      <p:to>
                                        <p:strVal val="hidden"/>
                                      </p:to>
                                    </p:set>
                                  </p:childTnLst>
                                </p:cTn>
                              </p:par>
                              <p:par>
                                <p:cTn id="13" presetID="10" presetClass="exit" presetSubtype="0" fill="hold" nodeType="withEffect">
                                  <p:stCondLst>
                                    <p:cond delay="2500"/>
                                  </p:stCondLst>
                                  <p:childTnLst>
                                    <p:animEffect transition="out" filter="fade">
                                      <p:cBhvr>
                                        <p:cTn id="14" dur="1000"/>
                                        <p:tgtEl>
                                          <p:spTgt spid="4"/>
                                        </p:tgtEl>
                                      </p:cBhvr>
                                    </p:animEffect>
                                    <p:set>
                                      <p:cBhvr>
                                        <p:cTn id="15" dur="1" fill="hold">
                                          <p:stCondLst>
                                            <p:cond delay="999"/>
                                          </p:stCondLst>
                                        </p:cTn>
                                        <p:tgtEl>
                                          <p:spTgt spid="4"/>
                                        </p:tgtEl>
                                        <p:attrNameLst>
                                          <p:attrName>style.visibility</p:attrName>
                                        </p:attrNameLst>
                                      </p:cBhvr>
                                      <p:to>
                                        <p:strVal val="hidden"/>
                                      </p:to>
                                    </p:set>
                                  </p:childTnLst>
                                </p:cTn>
                              </p:par>
                              <p:par>
                                <p:cTn id="16" presetID="10" presetClass="exit" presetSubtype="0" fill="hold" nodeType="withEffect">
                                  <p:stCondLst>
                                    <p:cond delay="3000"/>
                                  </p:stCondLst>
                                  <p:childTnLst>
                                    <p:animEffect transition="out" filter="fade">
                                      <p:cBhvr>
                                        <p:cTn id="17" dur="1500"/>
                                        <p:tgtEl>
                                          <p:spTgt spid="3"/>
                                        </p:tgtEl>
                                      </p:cBhvr>
                                    </p:animEffect>
                                    <p:set>
                                      <p:cBhvr>
                                        <p:cTn id="18" dur="1" fill="hold">
                                          <p:stCondLst>
                                            <p:cond delay="1499"/>
                                          </p:stCondLst>
                                        </p:cTn>
                                        <p:tgtEl>
                                          <p:spTgt spid="3"/>
                                        </p:tgtEl>
                                        <p:attrNameLst>
                                          <p:attrName>style.visibility</p:attrName>
                                        </p:attrNameLst>
                                      </p:cBhvr>
                                      <p:to>
                                        <p:strVal val="hidden"/>
                                      </p:to>
                                    </p:set>
                                  </p:childTnLst>
                                </p:cTn>
                              </p:par>
                            </p:childTnLst>
                          </p:cTn>
                        </p:par>
                        <p:par>
                          <p:cTn id="19" fill="hold">
                            <p:stCondLst>
                              <p:cond delay="6500"/>
                            </p:stCondLst>
                            <p:childTnLst>
                              <p:par>
                                <p:cTn id="20" presetID="23" presetClass="entr" presetSubtype="272" fill="hold" nodeType="afterEffect">
                                  <p:stCondLst>
                                    <p:cond delay="1000"/>
                                  </p:stCondLst>
                                  <p:iterate type="lt">
                                    <p:tmPct val="10000"/>
                                  </p:iterate>
                                  <p:childTnLst>
                                    <p:set>
                                      <p:cBhvr>
                                        <p:cTn id="21" dur="1" fill="hold">
                                          <p:stCondLst>
                                            <p:cond delay="0"/>
                                          </p:stCondLst>
                                        </p:cTn>
                                        <p:tgtEl>
                                          <p:spTgt spid="5">
                                            <p:txEl>
                                              <p:pRg st="0" end="0"/>
                                            </p:txEl>
                                          </p:spTgt>
                                        </p:tgtEl>
                                        <p:attrNameLst>
                                          <p:attrName>style.visibility</p:attrName>
                                        </p:attrNameLst>
                                      </p:cBhvr>
                                      <p:to>
                                        <p:strVal val="visible"/>
                                      </p:to>
                                    </p:set>
                                    <p:anim calcmode="lin" valueType="num">
                                      <p:cBhvr>
                                        <p:cTn id="22" dur="1000" fill="hold"/>
                                        <p:tgtEl>
                                          <p:spTgt spid="5">
                                            <p:txEl>
                                              <p:pRg st="0" end="0"/>
                                            </p:txEl>
                                          </p:spTgt>
                                        </p:tgtEl>
                                        <p:attrNameLst>
                                          <p:attrName>ppt_w</p:attrName>
                                        </p:attrNameLst>
                                      </p:cBhvr>
                                      <p:tavLst>
                                        <p:tav tm="0">
                                          <p:val>
                                            <p:strVal val="2/3*#ppt_w"/>
                                          </p:val>
                                        </p:tav>
                                        <p:tav tm="100000">
                                          <p:val>
                                            <p:strVal val="#ppt_w"/>
                                          </p:val>
                                        </p:tav>
                                      </p:tavLst>
                                    </p:anim>
                                    <p:anim calcmode="lin" valueType="num">
                                      <p:cBhvr>
                                        <p:cTn id="23" dur="1000" fill="hold"/>
                                        <p:tgtEl>
                                          <p:spTgt spid="5">
                                            <p:txEl>
                                              <p:pRg st="0" end="0"/>
                                            </p:txEl>
                                          </p:spTgt>
                                        </p:tgtEl>
                                        <p:attrNameLst>
                                          <p:attrName>ppt_h</p:attrName>
                                        </p:attrNameLst>
                                      </p:cBhvr>
                                      <p:tavLst>
                                        <p:tav tm="0">
                                          <p:val>
                                            <p:strVal val="2/3*#ppt_h"/>
                                          </p:val>
                                        </p:tav>
                                        <p:tav tm="100000">
                                          <p:val>
                                            <p:strVal val="#ppt_h"/>
                                          </p:val>
                                        </p:tav>
                                      </p:tavLst>
                                    </p:anim>
                                  </p:childTnLst>
                                </p:cTn>
                              </p:par>
                            </p:childTnLst>
                          </p:cTn>
                        </p:par>
                        <p:par>
                          <p:cTn id="24" fill="hold">
                            <p:stCondLst>
                              <p:cond delay="25700"/>
                            </p:stCondLst>
                            <p:childTnLst>
                              <p:par>
                                <p:cTn id="25" presetID="23" presetClass="entr" presetSubtype="272" fill="hold" nodeType="afterEffect">
                                  <p:stCondLst>
                                    <p:cond delay="0"/>
                                  </p:stCondLst>
                                  <p:iterate type="lt">
                                    <p:tmPct val="10000"/>
                                  </p:iterate>
                                  <p:childTnLst>
                                    <p:set>
                                      <p:cBhvr>
                                        <p:cTn id="26" dur="1" fill="hold">
                                          <p:stCondLst>
                                            <p:cond delay="0"/>
                                          </p:stCondLst>
                                        </p:cTn>
                                        <p:tgtEl>
                                          <p:spTgt spid="5">
                                            <p:txEl>
                                              <p:pRg st="2" end="2"/>
                                            </p:txEl>
                                          </p:spTgt>
                                        </p:tgtEl>
                                        <p:attrNameLst>
                                          <p:attrName>style.visibility</p:attrName>
                                        </p:attrNameLst>
                                      </p:cBhvr>
                                      <p:to>
                                        <p:strVal val="visible"/>
                                      </p:to>
                                    </p:set>
                                    <p:anim calcmode="lin" valueType="num">
                                      <p:cBhvr>
                                        <p:cTn id="27" dur="1000" fill="hold"/>
                                        <p:tgtEl>
                                          <p:spTgt spid="5">
                                            <p:txEl>
                                              <p:pRg st="2" end="2"/>
                                            </p:txEl>
                                          </p:spTgt>
                                        </p:tgtEl>
                                        <p:attrNameLst>
                                          <p:attrName>ppt_w</p:attrName>
                                        </p:attrNameLst>
                                      </p:cBhvr>
                                      <p:tavLst>
                                        <p:tav tm="0">
                                          <p:val>
                                            <p:strVal val="2/3*#ppt_w"/>
                                          </p:val>
                                        </p:tav>
                                        <p:tav tm="100000">
                                          <p:val>
                                            <p:strVal val="#ppt_w"/>
                                          </p:val>
                                        </p:tav>
                                      </p:tavLst>
                                    </p:anim>
                                    <p:anim calcmode="lin" valueType="num">
                                      <p:cBhvr>
                                        <p:cTn id="28" dur="1000" fill="hold"/>
                                        <p:tgtEl>
                                          <p:spTgt spid="5">
                                            <p:txEl>
                                              <p:pRg st="2" end="2"/>
                                            </p:txEl>
                                          </p:spTgt>
                                        </p:tgtEl>
                                        <p:attrNameLst>
                                          <p:attrName>ppt_h</p:attrName>
                                        </p:attrNameLst>
                                      </p:cBhvr>
                                      <p:tavLst>
                                        <p:tav tm="0">
                                          <p:val>
                                            <p:strVal val="2/3*#ppt_h"/>
                                          </p:val>
                                        </p:tav>
                                        <p:tav tm="100000">
                                          <p:val>
                                            <p:strVal val="#ppt_h"/>
                                          </p:val>
                                        </p:tav>
                                      </p:tavLst>
                                    </p:anim>
                                  </p:childTnLst>
                                </p:cTn>
                              </p:par>
                            </p:childTnLst>
                          </p:cTn>
                        </p:par>
                        <p:par>
                          <p:cTn id="29" fill="hold">
                            <p:stCondLst>
                              <p:cond delay="60100"/>
                            </p:stCondLst>
                            <p:childTnLst>
                              <p:par>
                                <p:cTn id="30" presetID="23" presetClass="entr" presetSubtype="272" fill="hold" nodeType="afterEffect">
                                  <p:stCondLst>
                                    <p:cond delay="0"/>
                                  </p:stCondLst>
                                  <p:iterate type="lt">
                                    <p:tmPct val="10000"/>
                                  </p:iterate>
                                  <p:childTnLst>
                                    <p:set>
                                      <p:cBhvr>
                                        <p:cTn id="31" dur="1" fill="hold">
                                          <p:stCondLst>
                                            <p:cond delay="0"/>
                                          </p:stCondLst>
                                        </p:cTn>
                                        <p:tgtEl>
                                          <p:spTgt spid="5">
                                            <p:txEl>
                                              <p:pRg st="4" end="4"/>
                                            </p:txEl>
                                          </p:spTgt>
                                        </p:tgtEl>
                                        <p:attrNameLst>
                                          <p:attrName>style.visibility</p:attrName>
                                        </p:attrNameLst>
                                      </p:cBhvr>
                                      <p:to>
                                        <p:strVal val="visible"/>
                                      </p:to>
                                    </p:set>
                                    <p:anim calcmode="lin" valueType="num">
                                      <p:cBhvr>
                                        <p:cTn id="32" dur="1000" fill="hold"/>
                                        <p:tgtEl>
                                          <p:spTgt spid="5">
                                            <p:txEl>
                                              <p:pRg st="4" end="4"/>
                                            </p:txEl>
                                          </p:spTgt>
                                        </p:tgtEl>
                                        <p:attrNameLst>
                                          <p:attrName>ppt_w</p:attrName>
                                        </p:attrNameLst>
                                      </p:cBhvr>
                                      <p:tavLst>
                                        <p:tav tm="0">
                                          <p:val>
                                            <p:strVal val="2/3*#ppt_w"/>
                                          </p:val>
                                        </p:tav>
                                        <p:tav tm="100000">
                                          <p:val>
                                            <p:strVal val="#ppt_w"/>
                                          </p:val>
                                        </p:tav>
                                      </p:tavLst>
                                    </p:anim>
                                    <p:anim calcmode="lin" valueType="num">
                                      <p:cBhvr>
                                        <p:cTn id="33" dur="1000" fill="hold"/>
                                        <p:tgtEl>
                                          <p:spTgt spid="5">
                                            <p:txEl>
                                              <p:pRg st="4" end="4"/>
                                            </p:txEl>
                                          </p:spTgt>
                                        </p:tgtEl>
                                        <p:attrNameLst>
                                          <p:attrName>ppt_h</p:attrName>
                                        </p:attrNameLst>
                                      </p:cBhvr>
                                      <p:tavLst>
                                        <p:tav tm="0">
                                          <p:val>
                                            <p:strVal val="2/3*#ppt_h"/>
                                          </p:val>
                                        </p:tav>
                                        <p:tav tm="100000">
                                          <p:val>
                                            <p:strVal val="#ppt_h"/>
                                          </p:val>
                                        </p:tav>
                                      </p:tavLst>
                                    </p:anim>
                                  </p:childTnLst>
                                </p:cTn>
                              </p:par>
                            </p:childTnLst>
                          </p:cTn>
                        </p:par>
                        <p:par>
                          <p:cTn id="34" fill="hold">
                            <p:stCondLst>
                              <p:cond delay="76100"/>
                            </p:stCondLst>
                            <p:childTnLst>
                              <p:par>
                                <p:cTn id="35" presetID="42" presetClass="entr" presetSubtype="0" fill="hold" nodeType="afterEffect">
                                  <p:stCondLst>
                                    <p:cond delay="100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1000"/>
                                        <p:tgtEl>
                                          <p:spTgt spid="5">
                                            <p:txEl>
                                              <p:pRg st="6" end="6"/>
                                            </p:txEl>
                                          </p:spTgt>
                                        </p:tgtEl>
                                      </p:cBhvr>
                                    </p:animEffect>
                                    <p:anim calcmode="lin" valueType="num">
                                      <p:cBhvr>
                                        <p:cTn id="38"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5">
                                            <p:txEl>
                                              <p:pRg st="6" end="6"/>
                                            </p:txEl>
                                          </p:spTgt>
                                        </p:tgtEl>
                                        <p:attrNameLst>
                                          <p:attrName>ppt_y</p:attrName>
                                        </p:attrNameLst>
                                      </p:cBhvr>
                                      <p:tavLst>
                                        <p:tav tm="0">
                                          <p:val>
                                            <p:strVal val="#ppt_y+.1"/>
                                          </p:val>
                                        </p:tav>
                                        <p:tav tm="100000">
                                          <p:val>
                                            <p:strVal val="#ppt_y"/>
                                          </p:val>
                                        </p:tav>
                                      </p:tavLst>
                                    </p:anim>
                                  </p:childTnLst>
                                </p:cTn>
                              </p:par>
                              <p:par>
                                <p:cTn id="40" presetID="23" presetClass="entr" presetSubtype="16" fill="hold" nodeType="withEffect">
                                  <p:stCondLst>
                                    <p:cond delay="1000"/>
                                  </p:stCondLst>
                                  <p:childTnLst>
                                    <p:set>
                                      <p:cBhvr>
                                        <p:cTn id="41" dur="1" fill="hold">
                                          <p:stCondLst>
                                            <p:cond delay="0"/>
                                          </p:stCondLst>
                                        </p:cTn>
                                        <p:tgtEl>
                                          <p:spTgt spid="5">
                                            <p:txEl>
                                              <p:pRg st="7" end="7"/>
                                            </p:txEl>
                                          </p:spTgt>
                                        </p:tgtEl>
                                        <p:attrNameLst>
                                          <p:attrName>style.visibility</p:attrName>
                                        </p:attrNameLst>
                                      </p:cBhvr>
                                      <p:to>
                                        <p:strVal val="visible"/>
                                      </p:to>
                                    </p:set>
                                    <p:anim calcmode="lin" valueType="num">
                                      <p:cBhvr>
                                        <p:cTn id="42" dur="1000" fill="hold"/>
                                        <p:tgtEl>
                                          <p:spTgt spid="5">
                                            <p:txEl>
                                              <p:pRg st="7" end="7"/>
                                            </p:txEl>
                                          </p:spTgt>
                                        </p:tgtEl>
                                        <p:attrNameLst>
                                          <p:attrName>ppt_w</p:attrName>
                                        </p:attrNameLst>
                                      </p:cBhvr>
                                      <p:tavLst>
                                        <p:tav tm="0">
                                          <p:val>
                                            <p:fltVal val="0"/>
                                          </p:val>
                                        </p:tav>
                                        <p:tav tm="100000">
                                          <p:val>
                                            <p:strVal val="#ppt_w"/>
                                          </p:val>
                                        </p:tav>
                                      </p:tavLst>
                                    </p:anim>
                                    <p:anim calcmode="lin" valueType="num">
                                      <p:cBhvr>
                                        <p:cTn id="43" dur="1000" fill="hold"/>
                                        <p:tgtEl>
                                          <p:spTgt spid="5">
                                            <p:txEl>
                                              <p:pRg st="7" end="7"/>
                                            </p:txEl>
                                          </p:spTgt>
                                        </p:tgtEl>
                                        <p:attrNameLst>
                                          <p:attrName>ppt_h</p:attrName>
                                        </p:attrNameLst>
                                      </p:cBhvr>
                                      <p:tavLst>
                                        <p:tav tm="0">
                                          <p:val>
                                            <p:fltVal val="0"/>
                                          </p:val>
                                        </p:tav>
                                        <p:tav tm="100000">
                                          <p:val>
                                            <p:strVal val="#ppt_h"/>
                                          </p:val>
                                        </p:tav>
                                      </p:tavLst>
                                    </p:anim>
                                  </p:childTnLst>
                                </p:cTn>
                              </p:par>
                            </p:childTnLst>
                          </p:cTn>
                        </p:par>
                        <p:par>
                          <p:cTn id="44" fill="hold">
                            <p:stCondLst>
                              <p:cond delay="78100"/>
                            </p:stCondLst>
                            <p:childTnLst>
                              <p:par>
                                <p:cTn id="45" presetID="53" presetClass="entr" presetSubtype="16" fill="hold" nodeType="afterEffect">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cBhvr>
                                        <p:cTn id="47" dur="1000" fill="hold"/>
                                        <p:tgtEl>
                                          <p:spTgt spid="8"/>
                                        </p:tgtEl>
                                        <p:attrNameLst>
                                          <p:attrName>ppt_w</p:attrName>
                                        </p:attrNameLst>
                                      </p:cBhvr>
                                      <p:tavLst>
                                        <p:tav tm="0">
                                          <p:val>
                                            <p:fltVal val="0"/>
                                          </p:val>
                                        </p:tav>
                                        <p:tav tm="100000">
                                          <p:val>
                                            <p:strVal val="#ppt_w"/>
                                          </p:val>
                                        </p:tav>
                                      </p:tavLst>
                                    </p:anim>
                                    <p:anim calcmode="lin" valueType="num">
                                      <p:cBhvr>
                                        <p:cTn id="48" dur="1000" fill="hold"/>
                                        <p:tgtEl>
                                          <p:spTgt spid="8"/>
                                        </p:tgtEl>
                                        <p:attrNameLst>
                                          <p:attrName>ppt_h</p:attrName>
                                        </p:attrNameLst>
                                      </p:cBhvr>
                                      <p:tavLst>
                                        <p:tav tm="0">
                                          <p:val>
                                            <p:fltVal val="0"/>
                                          </p:val>
                                        </p:tav>
                                        <p:tav tm="100000">
                                          <p:val>
                                            <p:strVal val="#ppt_h"/>
                                          </p:val>
                                        </p:tav>
                                      </p:tavLst>
                                    </p:anim>
                                    <p:animEffect transition="in" filter="fade">
                                      <p:cBhvr>
                                        <p:cTn id="4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50"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a:extLst>
              <a:ext uri="{FF2B5EF4-FFF2-40B4-BE49-F238E27FC236}">
                <a16:creationId xmlns="" xmlns:a16="http://schemas.microsoft.com/office/drawing/2014/main" id="{2CB6420E-3B8F-42EF-9906-305910034EA8}"/>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rot="21205251">
            <a:off x="6096288" y="787775"/>
            <a:ext cx="4501407"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5" name="Foto">
            <a:extLst>
              <a:ext uri="{FF2B5EF4-FFF2-40B4-BE49-F238E27FC236}">
                <a16:creationId xmlns="" xmlns:a16="http://schemas.microsoft.com/office/drawing/2014/main" id="{75C3DC1B-A8AA-4D02-9DAE-ED834C3A51A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238505">
            <a:off x="818687" y="691895"/>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 name="Foto">
            <a:extLst>
              <a:ext uri="{FF2B5EF4-FFF2-40B4-BE49-F238E27FC236}">
                <a16:creationId xmlns="" xmlns:a16="http://schemas.microsoft.com/office/drawing/2014/main" id="{C1404C7F-B03C-45D5-8D47-2F3C9887BAAA}"/>
              </a:ext>
            </a:extLst>
          </p:cNvPr>
          <p:cNvPicPr>
            <a:picLocks/>
          </p:cNvPicPr>
          <p:nvPr/>
        </p:nvPicPr>
        <p:blipFill>
          <a:blip r:embed="rId4" cstate="print">
            <a:extLst>
              <a:ext uri="{28A0092B-C50C-407E-A947-70E740481C1C}">
                <a14:useLocalDpi xmlns:a14="http://schemas.microsoft.com/office/drawing/2010/main" val="0"/>
              </a:ext>
            </a:extLst>
          </a:blip>
          <a:stretch>
            <a:fillRect/>
          </a:stretch>
        </p:blipFill>
        <p:spPr>
          <a:xfrm rot="21207403">
            <a:off x="1085198" y="3424964"/>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4" name="Foto">
            <a:extLst>
              <a:ext uri="{FF2B5EF4-FFF2-40B4-BE49-F238E27FC236}">
                <a16:creationId xmlns="" xmlns:a16="http://schemas.microsoft.com/office/drawing/2014/main" id="{24BA2668-4243-4A22-963A-10D01F9C0BA1}"/>
              </a:ext>
            </a:extLst>
          </p:cNvPr>
          <p:cNvPicPr>
            <a:picLocks/>
          </p:cNvPicPr>
          <p:nvPr/>
        </p:nvPicPr>
        <p:blipFill>
          <a:blip r:embed="rId5" cstate="print">
            <a:extLst>
              <a:ext uri="{28A0092B-C50C-407E-A947-70E740481C1C}">
                <a14:useLocalDpi xmlns:a14="http://schemas.microsoft.com/office/drawing/2010/main" val="0"/>
              </a:ext>
            </a:extLst>
          </a:blip>
          <a:stretch>
            <a:fillRect/>
          </a:stretch>
        </p:blipFill>
        <p:spPr>
          <a:xfrm rot="304653">
            <a:off x="5743200" y="3478496"/>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Rám">
            <a:extLst>
              <a:ext uri="{FF2B5EF4-FFF2-40B4-BE49-F238E27FC236}">
                <a16:creationId xmlns="" xmlns:a16="http://schemas.microsoft.com/office/drawing/2014/main" id="{8972D6B8-3222-4029-8818-D79B68AB2E2B}"/>
              </a:ext>
            </a:extLst>
          </p:cNvPr>
          <p:cNvPicPr>
            <a:picLocks noChangeArrowheads="1"/>
          </p:cNvPicPr>
          <p:nvPr/>
        </p:nvPicPr>
        <p:blipFill>
          <a:blip r:embed="rId6">
            <a:extLst>
              <a:ext uri="{BEBA8EAE-BF5A-486C-A8C5-ECC9F3942E4B}">
                <a14:imgProps xmlns:a14="http://schemas.microsoft.com/office/drawing/2010/main">
                  <a14:imgLayer r:embed="rId7">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1225068"/>
      </p:ext>
    </p:extLst>
  </p:cSld>
  <p:clrMapOvr>
    <a:masterClrMapping/>
  </p:clrMapOvr>
  <mc:AlternateContent xmlns:mc="http://schemas.openxmlformats.org/markup-compatibility/2006" xmlns:p14="http://schemas.microsoft.com/office/powerpoint/2010/main">
    <mc:Choice Requires="p14">
      <p:transition spd="slow" p14:dur="2000" advTm="10000">
        <p:fade/>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200" decel="100000"/>
                                        <p:tgtEl>
                                          <p:spTgt spid="15"/>
                                        </p:tgtEl>
                                      </p:cBhvr>
                                    </p:animEffect>
                                    <p:anim calcmode="lin" valueType="num">
                                      <p:cBhvr>
                                        <p:cTn id="8" dur="1200" decel="100000" fill="hold"/>
                                        <p:tgtEl>
                                          <p:spTgt spid="15"/>
                                        </p:tgtEl>
                                        <p:attrNameLst>
                                          <p:attrName>style.rotation</p:attrName>
                                        </p:attrNameLst>
                                      </p:cBhvr>
                                      <p:tavLst>
                                        <p:tav tm="0">
                                          <p:val>
                                            <p:fltVal val="-90"/>
                                          </p:val>
                                        </p:tav>
                                        <p:tav tm="100000">
                                          <p:val>
                                            <p:fltVal val="0"/>
                                          </p:val>
                                        </p:tav>
                                      </p:tavLst>
                                    </p:anim>
                                    <p:anim calcmode="lin" valueType="num">
                                      <p:cBhvr>
                                        <p:cTn id="9" dur="1200" decel="100000" fill="hold"/>
                                        <p:tgtEl>
                                          <p:spTgt spid="15"/>
                                        </p:tgtEl>
                                        <p:attrNameLst>
                                          <p:attrName>ppt_x</p:attrName>
                                        </p:attrNameLst>
                                      </p:cBhvr>
                                      <p:tavLst>
                                        <p:tav tm="0">
                                          <p:val>
                                            <p:strVal val="#ppt_x+0.4"/>
                                          </p:val>
                                        </p:tav>
                                        <p:tav tm="100000">
                                          <p:val>
                                            <p:strVal val="#ppt_x-0.05"/>
                                          </p:val>
                                        </p:tav>
                                      </p:tavLst>
                                    </p:anim>
                                    <p:anim calcmode="lin" valueType="num">
                                      <p:cBhvr>
                                        <p:cTn id="10" dur="1200" decel="100000" fill="hold"/>
                                        <p:tgtEl>
                                          <p:spTgt spid="15"/>
                                        </p:tgtEl>
                                        <p:attrNameLst>
                                          <p:attrName>ppt_y</p:attrName>
                                        </p:attrNameLst>
                                      </p:cBhvr>
                                      <p:tavLst>
                                        <p:tav tm="0">
                                          <p:val>
                                            <p:strVal val="#ppt_y-0.4"/>
                                          </p:val>
                                        </p:tav>
                                        <p:tav tm="100000">
                                          <p:val>
                                            <p:strVal val="#ppt_y+0.1"/>
                                          </p:val>
                                        </p:tav>
                                      </p:tavLst>
                                    </p:anim>
                                    <p:anim calcmode="lin" valueType="num">
                                      <p:cBhvr>
                                        <p:cTn id="11" dur="300" accel="100000" fill="hold">
                                          <p:stCondLst>
                                            <p:cond delay="1200"/>
                                          </p:stCondLst>
                                        </p:cTn>
                                        <p:tgtEl>
                                          <p:spTgt spid="15"/>
                                        </p:tgtEl>
                                        <p:attrNameLst>
                                          <p:attrName>ppt_x</p:attrName>
                                        </p:attrNameLst>
                                      </p:cBhvr>
                                      <p:tavLst>
                                        <p:tav tm="0">
                                          <p:val>
                                            <p:strVal val="#ppt_x-0.05"/>
                                          </p:val>
                                        </p:tav>
                                        <p:tav tm="100000">
                                          <p:val>
                                            <p:strVal val="#ppt_x"/>
                                          </p:val>
                                        </p:tav>
                                      </p:tavLst>
                                    </p:anim>
                                    <p:anim calcmode="lin" valueType="num">
                                      <p:cBhvr>
                                        <p:cTn id="12" dur="300" accel="100000" fill="hold">
                                          <p:stCondLst>
                                            <p:cond delay="1200"/>
                                          </p:stCondLst>
                                        </p:cTn>
                                        <p:tgtEl>
                                          <p:spTgt spid="15"/>
                                        </p:tgtEl>
                                        <p:attrNameLst>
                                          <p:attrName>ppt_y</p:attrName>
                                        </p:attrNameLst>
                                      </p:cBhvr>
                                      <p:tavLst>
                                        <p:tav tm="0">
                                          <p:val>
                                            <p:strVal val="#ppt_y+0.1"/>
                                          </p:val>
                                        </p:tav>
                                        <p:tav tm="100000">
                                          <p:val>
                                            <p:strVal val="#ppt_y"/>
                                          </p:val>
                                        </p:tav>
                                      </p:tavLst>
                                    </p:anim>
                                  </p:childTnLst>
                                </p:cTn>
                              </p:par>
                            </p:childTnLst>
                          </p:cTn>
                        </p:par>
                        <p:par>
                          <p:cTn id="13" fill="hold">
                            <p:stCondLst>
                              <p:cond delay="1500"/>
                            </p:stCondLst>
                            <p:childTnLst>
                              <p:par>
                                <p:cTn id="14" presetID="3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200" decel="100000"/>
                                        <p:tgtEl>
                                          <p:spTgt spid="12"/>
                                        </p:tgtEl>
                                      </p:cBhvr>
                                    </p:animEffect>
                                    <p:anim calcmode="lin" valueType="num">
                                      <p:cBhvr>
                                        <p:cTn id="17" dur="1200" decel="100000" fill="hold"/>
                                        <p:tgtEl>
                                          <p:spTgt spid="12"/>
                                        </p:tgtEl>
                                        <p:attrNameLst>
                                          <p:attrName>style.rotation</p:attrName>
                                        </p:attrNameLst>
                                      </p:cBhvr>
                                      <p:tavLst>
                                        <p:tav tm="0">
                                          <p:val>
                                            <p:fltVal val="-90"/>
                                          </p:val>
                                        </p:tav>
                                        <p:tav tm="100000">
                                          <p:val>
                                            <p:fltVal val="0"/>
                                          </p:val>
                                        </p:tav>
                                      </p:tavLst>
                                    </p:anim>
                                    <p:anim calcmode="lin" valueType="num">
                                      <p:cBhvr>
                                        <p:cTn id="18" dur="1200" decel="100000" fill="hold"/>
                                        <p:tgtEl>
                                          <p:spTgt spid="12"/>
                                        </p:tgtEl>
                                        <p:attrNameLst>
                                          <p:attrName>ppt_x</p:attrName>
                                        </p:attrNameLst>
                                      </p:cBhvr>
                                      <p:tavLst>
                                        <p:tav tm="0">
                                          <p:val>
                                            <p:strVal val="#ppt_x+0.4"/>
                                          </p:val>
                                        </p:tav>
                                        <p:tav tm="100000">
                                          <p:val>
                                            <p:strVal val="#ppt_x-0.05"/>
                                          </p:val>
                                        </p:tav>
                                      </p:tavLst>
                                    </p:anim>
                                    <p:anim calcmode="lin" valueType="num">
                                      <p:cBhvr>
                                        <p:cTn id="19" dur="1200" decel="100000" fill="hold"/>
                                        <p:tgtEl>
                                          <p:spTgt spid="12"/>
                                        </p:tgtEl>
                                        <p:attrNameLst>
                                          <p:attrName>ppt_y</p:attrName>
                                        </p:attrNameLst>
                                      </p:cBhvr>
                                      <p:tavLst>
                                        <p:tav tm="0">
                                          <p:val>
                                            <p:strVal val="#ppt_y-0.4"/>
                                          </p:val>
                                        </p:tav>
                                        <p:tav tm="100000">
                                          <p:val>
                                            <p:strVal val="#ppt_y+0.1"/>
                                          </p:val>
                                        </p:tav>
                                      </p:tavLst>
                                    </p:anim>
                                    <p:anim calcmode="lin" valueType="num">
                                      <p:cBhvr>
                                        <p:cTn id="20" dur="300" accel="100000" fill="hold">
                                          <p:stCondLst>
                                            <p:cond delay="1200"/>
                                          </p:stCondLst>
                                        </p:cTn>
                                        <p:tgtEl>
                                          <p:spTgt spid="12"/>
                                        </p:tgtEl>
                                        <p:attrNameLst>
                                          <p:attrName>ppt_x</p:attrName>
                                        </p:attrNameLst>
                                      </p:cBhvr>
                                      <p:tavLst>
                                        <p:tav tm="0">
                                          <p:val>
                                            <p:strVal val="#ppt_x-0.05"/>
                                          </p:val>
                                        </p:tav>
                                        <p:tav tm="100000">
                                          <p:val>
                                            <p:strVal val="#ppt_x"/>
                                          </p:val>
                                        </p:tav>
                                      </p:tavLst>
                                    </p:anim>
                                    <p:anim calcmode="lin" valueType="num">
                                      <p:cBhvr>
                                        <p:cTn id="21" dur="300" accel="100000" fill="hold">
                                          <p:stCondLst>
                                            <p:cond delay="1200"/>
                                          </p:stCondLst>
                                        </p:cTn>
                                        <p:tgtEl>
                                          <p:spTgt spid="12"/>
                                        </p:tgtEl>
                                        <p:attrNameLst>
                                          <p:attrName>ppt_y</p:attrName>
                                        </p:attrNameLst>
                                      </p:cBhvr>
                                      <p:tavLst>
                                        <p:tav tm="0">
                                          <p:val>
                                            <p:strVal val="#ppt_y+0.1"/>
                                          </p:val>
                                        </p:tav>
                                        <p:tav tm="100000">
                                          <p:val>
                                            <p:strVal val="#ppt_y"/>
                                          </p:val>
                                        </p:tav>
                                      </p:tavLst>
                                    </p:anim>
                                  </p:childTnLst>
                                </p:cTn>
                              </p:par>
                            </p:childTnLst>
                          </p:cTn>
                        </p:par>
                        <p:par>
                          <p:cTn id="22" fill="hold">
                            <p:stCondLst>
                              <p:cond delay="3000"/>
                            </p:stCondLst>
                            <p:childTnLst>
                              <p:par>
                                <p:cTn id="23" presetID="3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200" decel="100000"/>
                                        <p:tgtEl>
                                          <p:spTgt spid="10"/>
                                        </p:tgtEl>
                                      </p:cBhvr>
                                    </p:animEffect>
                                    <p:anim calcmode="lin" valueType="num">
                                      <p:cBhvr>
                                        <p:cTn id="26" dur="1200" decel="100000" fill="hold"/>
                                        <p:tgtEl>
                                          <p:spTgt spid="10"/>
                                        </p:tgtEl>
                                        <p:attrNameLst>
                                          <p:attrName>style.rotation</p:attrName>
                                        </p:attrNameLst>
                                      </p:cBhvr>
                                      <p:tavLst>
                                        <p:tav tm="0">
                                          <p:val>
                                            <p:fltVal val="-90"/>
                                          </p:val>
                                        </p:tav>
                                        <p:tav tm="100000">
                                          <p:val>
                                            <p:fltVal val="0"/>
                                          </p:val>
                                        </p:tav>
                                      </p:tavLst>
                                    </p:anim>
                                    <p:anim calcmode="lin" valueType="num">
                                      <p:cBhvr>
                                        <p:cTn id="27" dur="1200" decel="100000" fill="hold"/>
                                        <p:tgtEl>
                                          <p:spTgt spid="10"/>
                                        </p:tgtEl>
                                        <p:attrNameLst>
                                          <p:attrName>ppt_x</p:attrName>
                                        </p:attrNameLst>
                                      </p:cBhvr>
                                      <p:tavLst>
                                        <p:tav tm="0">
                                          <p:val>
                                            <p:strVal val="#ppt_x+0.4"/>
                                          </p:val>
                                        </p:tav>
                                        <p:tav tm="100000">
                                          <p:val>
                                            <p:strVal val="#ppt_x-0.05"/>
                                          </p:val>
                                        </p:tav>
                                      </p:tavLst>
                                    </p:anim>
                                    <p:anim calcmode="lin" valueType="num">
                                      <p:cBhvr>
                                        <p:cTn id="28" dur="1200" decel="100000" fill="hold"/>
                                        <p:tgtEl>
                                          <p:spTgt spid="10"/>
                                        </p:tgtEl>
                                        <p:attrNameLst>
                                          <p:attrName>ppt_y</p:attrName>
                                        </p:attrNameLst>
                                      </p:cBhvr>
                                      <p:tavLst>
                                        <p:tav tm="0">
                                          <p:val>
                                            <p:strVal val="#ppt_y-0.4"/>
                                          </p:val>
                                        </p:tav>
                                        <p:tav tm="100000">
                                          <p:val>
                                            <p:strVal val="#ppt_y+0.1"/>
                                          </p:val>
                                        </p:tav>
                                      </p:tavLst>
                                    </p:anim>
                                    <p:anim calcmode="lin" valueType="num">
                                      <p:cBhvr>
                                        <p:cTn id="29" dur="300" accel="100000" fill="hold">
                                          <p:stCondLst>
                                            <p:cond delay="1200"/>
                                          </p:stCondLst>
                                        </p:cTn>
                                        <p:tgtEl>
                                          <p:spTgt spid="10"/>
                                        </p:tgtEl>
                                        <p:attrNameLst>
                                          <p:attrName>ppt_x</p:attrName>
                                        </p:attrNameLst>
                                      </p:cBhvr>
                                      <p:tavLst>
                                        <p:tav tm="0">
                                          <p:val>
                                            <p:strVal val="#ppt_x-0.05"/>
                                          </p:val>
                                        </p:tav>
                                        <p:tav tm="100000">
                                          <p:val>
                                            <p:strVal val="#ppt_x"/>
                                          </p:val>
                                        </p:tav>
                                      </p:tavLst>
                                    </p:anim>
                                    <p:anim calcmode="lin" valueType="num">
                                      <p:cBhvr>
                                        <p:cTn id="30" dur="300" accel="100000" fill="hold">
                                          <p:stCondLst>
                                            <p:cond delay="1200"/>
                                          </p:stCondLst>
                                        </p:cTn>
                                        <p:tgtEl>
                                          <p:spTgt spid="10"/>
                                        </p:tgtEl>
                                        <p:attrNameLst>
                                          <p:attrName>ppt_y</p:attrName>
                                        </p:attrNameLst>
                                      </p:cBhvr>
                                      <p:tavLst>
                                        <p:tav tm="0">
                                          <p:val>
                                            <p:strVal val="#ppt_y+0.1"/>
                                          </p:val>
                                        </p:tav>
                                        <p:tav tm="100000">
                                          <p:val>
                                            <p:strVal val="#ppt_y"/>
                                          </p:val>
                                        </p:tav>
                                      </p:tavLst>
                                    </p:anim>
                                  </p:childTnLst>
                                </p:cTn>
                              </p:par>
                            </p:childTnLst>
                          </p:cTn>
                        </p:par>
                        <p:par>
                          <p:cTn id="31" fill="hold">
                            <p:stCondLst>
                              <p:cond delay="4500"/>
                            </p:stCondLst>
                            <p:childTnLst>
                              <p:par>
                                <p:cTn id="32" presetID="3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200" decel="100000"/>
                                        <p:tgtEl>
                                          <p:spTgt spid="14"/>
                                        </p:tgtEl>
                                      </p:cBhvr>
                                    </p:animEffect>
                                    <p:anim calcmode="lin" valueType="num">
                                      <p:cBhvr>
                                        <p:cTn id="35" dur="1200" decel="100000" fill="hold"/>
                                        <p:tgtEl>
                                          <p:spTgt spid="14"/>
                                        </p:tgtEl>
                                        <p:attrNameLst>
                                          <p:attrName>style.rotation</p:attrName>
                                        </p:attrNameLst>
                                      </p:cBhvr>
                                      <p:tavLst>
                                        <p:tav tm="0">
                                          <p:val>
                                            <p:fltVal val="-90"/>
                                          </p:val>
                                        </p:tav>
                                        <p:tav tm="100000">
                                          <p:val>
                                            <p:fltVal val="0"/>
                                          </p:val>
                                        </p:tav>
                                      </p:tavLst>
                                    </p:anim>
                                    <p:anim calcmode="lin" valueType="num">
                                      <p:cBhvr>
                                        <p:cTn id="36" dur="1200" decel="100000" fill="hold"/>
                                        <p:tgtEl>
                                          <p:spTgt spid="14"/>
                                        </p:tgtEl>
                                        <p:attrNameLst>
                                          <p:attrName>ppt_x</p:attrName>
                                        </p:attrNameLst>
                                      </p:cBhvr>
                                      <p:tavLst>
                                        <p:tav tm="0">
                                          <p:val>
                                            <p:strVal val="#ppt_x+0.4"/>
                                          </p:val>
                                        </p:tav>
                                        <p:tav tm="100000">
                                          <p:val>
                                            <p:strVal val="#ppt_x-0.05"/>
                                          </p:val>
                                        </p:tav>
                                      </p:tavLst>
                                    </p:anim>
                                    <p:anim calcmode="lin" valueType="num">
                                      <p:cBhvr>
                                        <p:cTn id="37" dur="1200" decel="100000" fill="hold"/>
                                        <p:tgtEl>
                                          <p:spTgt spid="14"/>
                                        </p:tgtEl>
                                        <p:attrNameLst>
                                          <p:attrName>ppt_y</p:attrName>
                                        </p:attrNameLst>
                                      </p:cBhvr>
                                      <p:tavLst>
                                        <p:tav tm="0">
                                          <p:val>
                                            <p:strVal val="#ppt_y-0.4"/>
                                          </p:val>
                                        </p:tav>
                                        <p:tav tm="100000">
                                          <p:val>
                                            <p:strVal val="#ppt_y+0.1"/>
                                          </p:val>
                                        </p:tav>
                                      </p:tavLst>
                                    </p:anim>
                                    <p:anim calcmode="lin" valueType="num">
                                      <p:cBhvr>
                                        <p:cTn id="38" dur="300" accel="100000" fill="hold">
                                          <p:stCondLst>
                                            <p:cond delay="1200"/>
                                          </p:stCondLst>
                                        </p:cTn>
                                        <p:tgtEl>
                                          <p:spTgt spid="14"/>
                                        </p:tgtEl>
                                        <p:attrNameLst>
                                          <p:attrName>ppt_x</p:attrName>
                                        </p:attrNameLst>
                                      </p:cBhvr>
                                      <p:tavLst>
                                        <p:tav tm="0">
                                          <p:val>
                                            <p:strVal val="#ppt_x-0.05"/>
                                          </p:val>
                                        </p:tav>
                                        <p:tav tm="100000">
                                          <p:val>
                                            <p:strVal val="#ppt_x"/>
                                          </p:val>
                                        </p:tav>
                                      </p:tavLst>
                                    </p:anim>
                                    <p:anim calcmode="lin" valueType="num">
                                      <p:cBhvr>
                                        <p:cTn id="39" dur="300" accel="100000" fill="hold">
                                          <p:stCondLst>
                                            <p:cond delay="12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6089301" y="6075603"/>
            <a:ext cx="4494562"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p>
            <a:r>
              <a:rPr lang="en-US" sz="1400">
                <a:latin typeface="Belwe Cn BT" panose="02060806050305020504" pitchFamily="18" charset="0"/>
                <a:cs typeface="Andalus" panose="02020603050405020304" pitchFamily="18" charset="-78"/>
              </a:rPr>
              <a:t>Penglipuran Village, Bali, Indonesia. It is a village showcasing Balinese culture with a variety of traditional buildings.</a:t>
            </a:r>
          </a:p>
        </p:txBody>
      </p:sp>
    </p:spTree>
  </p:cSld>
  <p:clrMapOvr>
    <a:masterClrMapping/>
  </p:clrMapOvr>
  <mc:AlternateContent xmlns:mc="http://schemas.openxmlformats.org/markup-compatibility/2006" xmlns:p14="http://schemas.microsoft.com/office/powerpoint/2010/main">
    <mc:Choice Requires="p14">
      <p:transition spd="slow" p14:dur="2000" advTm="8000">
        <p:blinds dir="vert"/>
      </p:transition>
    </mc:Choice>
    <mc:Fallback xmlns="">
      <p:transition spd="slow" advTm="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6139542" y="6075603"/>
            <a:ext cx="4444321"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Historic village Shirakawa</a:t>
            </a:r>
            <a:r>
              <a:rPr lang="sk-SK"/>
              <a:t>-go, </a:t>
            </a:r>
            <a:r>
              <a:rPr lang="en-US"/>
              <a:t>Japan. It is a small, traditional village showcasing a building style known as gassh</a:t>
            </a:r>
            <a:r>
              <a:rPr lang="sk-SK"/>
              <a:t>o</a:t>
            </a:r>
            <a:r>
              <a:rPr lang="en-US"/>
              <a:t>-zukuri. </a:t>
            </a:r>
          </a:p>
        </p:txBody>
      </p:sp>
    </p:spTree>
    <p:extLst>
      <p:ext uri="{BB962C8B-B14F-4D97-AF65-F5344CB8AC3E}">
        <p14:creationId xmlns:p14="http://schemas.microsoft.com/office/powerpoint/2010/main" val="1256461344"/>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6390752" y="6075603"/>
            <a:ext cx="4193111"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 mountainous Kurdish </a:t>
            </a:r>
            <a:r>
              <a:rPr lang="sk-SK"/>
              <a:t>v</a:t>
            </a:r>
            <a:r>
              <a:rPr lang="en-US"/>
              <a:t>illage Palangan</a:t>
            </a:r>
            <a:r>
              <a:rPr lang="sk-SK"/>
              <a:t>, Iran</a:t>
            </a:r>
            <a:r>
              <a:rPr lang="en-US"/>
              <a:t>. Could you believe this is a real village? Yes, this village does exist.</a:t>
            </a:r>
          </a:p>
        </p:txBody>
      </p:sp>
    </p:spTree>
    <p:extLst>
      <p:ext uri="{BB962C8B-B14F-4D97-AF65-F5344CB8AC3E}">
        <p14:creationId xmlns:p14="http://schemas.microsoft.com/office/powerpoint/2010/main" val="3066912702"/>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671151" y="6300000"/>
            <a:ext cx="629148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it-IT"/>
              <a:t>Göreme</a:t>
            </a:r>
            <a:r>
              <a:rPr lang="en-US"/>
              <a:t>, located among the "fairy chimney" rock formations in Cappadocia,</a:t>
            </a:r>
            <a:r>
              <a:rPr lang="it-IT"/>
              <a:t> Turkey</a:t>
            </a:r>
            <a:endParaRPr lang="en-US"/>
          </a:p>
        </p:txBody>
      </p:sp>
    </p:spTree>
    <p:extLst>
      <p:ext uri="{BB962C8B-B14F-4D97-AF65-F5344CB8AC3E}">
        <p14:creationId xmlns:p14="http://schemas.microsoft.com/office/powerpoint/2010/main" val="1666359568"/>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9033467" y="6300000"/>
            <a:ext cx="1550395"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Jabal Haraz, Yemen</a:t>
            </a:r>
          </a:p>
        </p:txBody>
      </p:sp>
    </p:spTree>
    <p:extLst>
      <p:ext uri="{BB962C8B-B14F-4D97-AF65-F5344CB8AC3E}">
        <p14:creationId xmlns:p14="http://schemas.microsoft.com/office/powerpoint/2010/main" val="1005538406"/>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692580" y="6075603"/>
            <a:ext cx="5891283"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Floating Villages </a:t>
            </a:r>
            <a:r>
              <a:rPr lang="sk-SK"/>
              <a:t>o</a:t>
            </a:r>
            <a:r>
              <a:rPr lang="en-US"/>
              <a:t>f Lake Titicaca in Peru. The Uros tribe members create their</a:t>
            </a:r>
            <a:r>
              <a:rPr lang="sk-SK"/>
              <a:t> land </a:t>
            </a:r>
            <a:r>
              <a:rPr lang="en-US"/>
              <a:t>from the long totora reeds</a:t>
            </a:r>
            <a:r>
              <a:rPr lang="sk-SK"/>
              <a:t>.</a:t>
            </a:r>
            <a:r>
              <a:rPr lang="en-US"/>
              <a:t> They all look like many floating villages on Lake Titica.</a:t>
            </a:r>
          </a:p>
        </p:txBody>
      </p:sp>
    </p:spTree>
    <p:extLst>
      <p:ext uri="{BB962C8B-B14F-4D97-AF65-F5344CB8AC3E}">
        <p14:creationId xmlns:p14="http://schemas.microsoft.com/office/powerpoint/2010/main" val="4100895323"/>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250453" y="6075603"/>
            <a:ext cx="6333410"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Hobbiton Village, New Zealand. Hobbiton was a set, built for the movie Lord Of The Rings. After the filming was finished this Hobbit village</a:t>
            </a:r>
            <a:r>
              <a:rPr lang="sk-SK"/>
              <a:t> was leave</a:t>
            </a:r>
            <a:r>
              <a:rPr lang="en-US"/>
              <a:t> as the tourist attraction.</a:t>
            </a:r>
          </a:p>
        </p:txBody>
      </p:sp>
    </p:spTree>
    <p:extLst>
      <p:ext uri="{BB962C8B-B14F-4D97-AF65-F5344CB8AC3E}">
        <p14:creationId xmlns:p14="http://schemas.microsoft.com/office/powerpoint/2010/main" val="2471872148"/>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6521380" y="6075603"/>
            <a:ext cx="4062483"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Sandu Village of Guizhou province in China. This village is so beautiful being surrounded by majestic mountains</a:t>
            </a:r>
          </a:p>
        </p:txBody>
      </p:sp>
    </p:spTree>
    <p:extLst>
      <p:ext uri="{BB962C8B-B14F-4D97-AF65-F5344CB8AC3E}">
        <p14:creationId xmlns:p14="http://schemas.microsoft.com/office/powerpoint/2010/main" val="3571835823"/>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064368" y="6075603"/>
            <a:ext cx="5519495"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Popeye Village, is a group of rustic and ramshackle wooden buildings located at Anchor Bay in the north-west corner of the Mediterranean island of Malta.</a:t>
            </a:r>
          </a:p>
        </p:txBody>
      </p:sp>
    </p:spTree>
    <p:extLst>
      <p:ext uri="{BB962C8B-B14F-4D97-AF65-F5344CB8AC3E}">
        <p14:creationId xmlns:p14="http://schemas.microsoft.com/office/powerpoint/2010/main" val="4011894758"/>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793064" y="6300000"/>
            <a:ext cx="579079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Village Alberobello - </a:t>
            </a:r>
            <a:r>
              <a:rPr lang="en-US"/>
              <a:t>have been designated as a UNESCO World Heritage site</a:t>
            </a:r>
            <a:r>
              <a:rPr lang="sk-SK"/>
              <a:t>, Italy</a:t>
            </a:r>
            <a:r>
              <a:rPr lang="en-US"/>
              <a:t>.</a:t>
            </a:r>
          </a:p>
        </p:txBody>
      </p:sp>
    </p:spTree>
    <p:extLst>
      <p:ext uri="{BB962C8B-B14F-4D97-AF65-F5344CB8AC3E}">
        <p14:creationId xmlns:p14="http://schemas.microsoft.com/office/powerpoint/2010/main" val="472913845"/>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8259745" y="6300000"/>
            <a:ext cx="232411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Myggedalen Village, Greenland </a:t>
            </a:r>
          </a:p>
        </p:txBody>
      </p:sp>
    </p:spTree>
    <p:extLst>
      <p:ext uri="{BB962C8B-B14F-4D97-AF65-F5344CB8AC3E}">
        <p14:creationId xmlns:p14="http://schemas.microsoft.com/office/powerpoint/2010/main" val="1065185705"/>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8470760" y="6300000"/>
            <a:ext cx="211310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Village </a:t>
            </a:r>
            <a:r>
              <a:rPr lang="en-US"/>
              <a:t>Castelmezzano, Italy</a:t>
            </a:r>
          </a:p>
        </p:txBody>
      </p:sp>
    </p:spTree>
    <p:extLst>
      <p:ext uri="{BB962C8B-B14F-4D97-AF65-F5344CB8AC3E}">
        <p14:creationId xmlns:p14="http://schemas.microsoft.com/office/powerpoint/2010/main" val="3453806052"/>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7536264" y="6300000"/>
            <a:ext cx="304759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Bibury stone row houses, Bibury, England</a:t>
            </a:r>
          </a:p>
        </p:txBody>
      </p:sp>
    </p:spTree>
    <p:extLst>
      <p:ext uri="{BB962C8B-B14F-4D97-AF65-F5344CB8AC3E}">
        <p14:creationId xmlns:p14="http://schemas.microsoft.com/office/powerpoint/2010/main" val="1107734819"/>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712677" y="6075603"/>
            <a:ext cx="5871185"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Aogashima Island, Japan. Bravest village ever? The settlement of Aogashima in the Philippine Sea has 200 inhabitants who live in the middle of a volcanic crater</a:t>
            </a:r>
            <a:r>
              <a:rPr lang="sk-SK"/>
              <a:t>.</a:t>
            </a:r>
            <a:endParaRPr lang="en-US"/>
          </a:p>
        </p:txBody>
      </p:sp>
    </p:spTree>
    <p:extLst>
      <p:ext uri="{BB962C8B-B14F-4D97-AF65-F5344CB8AC3E}">
        <p14:creationId xmlns:p14="http://schemas.microsoft.com/office/powerpoint/2010/main" val="981261207"/>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858189" y="6075603"/>
            <a:ext cx="4725674"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Hallstatt, Upper Austria, is a village in the</a:t>
            </a:r>
            <a:r>
              <a:rPr lang="sk-SK"/>
              <a:t> region</a:t>
            </a:r>
            <a:r>
              <a:rPr lang="en-US"/>
              <a:t> Salzkammergut in Austria.</a:t>
            </a:r>
            <a:r>
              <a:rPr lang="sk-SK"/>
              <a:t> </a:t>
            </a:r>
            <a:r>
              <a:rPr lang="en-US"/>
              <a:t>At the 2001 census, it had only 946 inhabitants.</a:t>
            </a:r>
          </a:p>
        </p:txBody>
      </p:sp>
    </p:spTree>
    <p:extLst>
      <p:ext uri="{BB962C8B-B14F-4D97-AF65-F5344CB8AC3E}">
        <p14:creationId xmlns:p14="http://schemas.microsoft.com/office/powerpoint/2010/main" val="3714296607"/>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7425731" y="6300000"/>
            <a:ext cx="3158131"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Procida fisherman’s Village in Naples, Italy</a:t>
            </a:r>
          </a:p>
        </p:txBody>
      </p:sp>
    </p:spTree>
    <p:extLst>
      <p:ext uri="{BB962C8B-B14F-4D97-AF65-F5344CB8AC3E}">
        <p14:creationId xmlns:p14="http://schemas.microsoft.com/office/powerpoint/2010/main" val="1159578835"/>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501661" y="6075603"/>
            <a:ext cx="6082201"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The hidden cliff village of Phuktal</a:t>
            </a:r>
            <a:r>
              <a:rPr lang="sk-SK"/>
              <a:t> </a:t>
            </a:r>
            <a:r>
              <a:rPr lang="en-US"/>
              <a:t>is one of the most isolated monasteries in northern India.</a:t>
            </a:r>
            <a:r>
              <a:rPr lang="sk-SK"/>
              <a:t> </a:t>
            </a:r>
            <a:r>
              <a:rPr lang="en-US"/>
              <a:t>Constructed from mud and timber</a:t>
            </a:r>
            <a:r>
              <a:rPr lang="sk-SK"/>
              <a:t>. I</a:t>
            </a:r>
            <a:r>
              <a:rPr lang="en-US"/>
              <a:t>t is located in Ladakh district</a:t>
            </a:r>
            <a:r>
              <a:rPr lang="sk-SK"/>
              <a:t>.</a:t>
            </a:r>
            <a:endParaRPr lang="en-US"/>
          </a:p>
        </p:txBody>
      </p:sp>
    </p:spTree>
    <p:extLst>
      <p:ext uri="{BB962C8B-B14F-4D97-AF65-F5344CB8AC3E}">
        <p14:creationId xmlns:p14="http://schemas.microsoft.com/office/powerpoint/2010/main" val="1424028379"/>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024176" y="6075603"/>
            <a:ext cx="5559688"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Sapa, Vietnam. Green haven! Sapa is one of the most beautiful places in earth, and is home to villagers who farm the rice fields and sell trinkets to visitors</a:t>
            </a:r>
            <a:r>
              <a:rPr lang="sk-SK"/>
              <a:t>.</a:t>
            </a:r>
            <a:r>
              <a:rPr lang="en-US"/>
              <a:t> </a:t>
            </a:r>
          </a:p>
        </p:txBody>
      </p:sp>
    </p:spTree>
    <p:extLst>
      <p:ext uri="{BB962C8B-B14F-4D97-AF65-F5344CB8AC3E}">
        <p14:creationId xmlns:p14="http://schemas.microsoft.com/office/powerpoint/2010/main" val="14870408"/>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3959052" y="6300000"/>
            <a:ext cx="662481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Van Vieng village of Laos</a:t>
            </a:r>
            <a:r>
              <a:rPr lang="sk-SK"/>
              <a:t>, </a:t>
            </a:r>
            <a:r>
              <a:rPr lang="en-US"/>
              <a:t>a riverside village of  huts</a:t>
            </a:r>
            <a:r>
              <a:rPr lang="sk-SK"/>
              <a:t>, </a:t>
            </a:r>
            <a:r>
              <a:rPr lang="en-US"/>
              <a:t>a common sight in most Asian countries. </a:t>
            </a:r>
          </a:p>
        </p:txBody>
      </p:sp>
    </p:spTree>
    <p:extLst>
      <p:ext uri="{BB962C8B-B14F-4D97-AF65-F5344CB8AC3E}">
        <p14:creationId xmlns:p14="http://schemas.microsoft.com/office/powerpoint/2010/main" val="1824696414"/>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7445828" y="6300000"/>
            <a:ext cx="313803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Gorgeous village in Reine,</a:t>
            </a:r>
            <a:r>
              <a:rPr lang="sk-SK"/>
              <a:t> Lofoten,</a:t>
            </a:r>
            <a:r>
              <a:rPr lang="en-US"/>
              <a:t> Norway</a:t>
            </a:r>
          </a:p>
        </p:txBody>
      </p:sp>
    </p:spTree>
    <p:extLst>
      <p:ext uri="{BB962C8B-B14F-4D97-AF65-F5344CB8AC3E}">
        <p14:creationId xmlns:p14="http://schemas.microsoft.com/office/powerpoint/2010/main" val="3223796661"/>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441371" y="6075603"/>
            <a:ext cx="6142492"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Gásadalur Village, </a:t>
            </a:r>
            <a:r>
              <a:rPr lang="sk-SK"/>
              <a:t>Faroe Islands</a:t>
            </a:r>
            <a:r>
              <a:rPr lang="en-US"/>
              <a:t>. Only 16 residents live in the peaceful settlement, with stunning views of tumbling cliffs overlooking the North Atlantic's Gulf Stream. </a:t>
            </a:r>
          </a:p>
        </p:txBody>
      </p:sp>
    </p:spTree>
    <p:extLst>
      <p:ext uri="{BB962C8B-B14F-4D97-AF65-F5344CB8AC3E}">
        <p14:creationId xmlns:p14="http://schemas.microsoft.com/office/powerpoint/2010/main" val="1087328295"/>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760244" y="6300000"/>
            <a:ext cx="482361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Incredible beautiful  floating boat villages of Halong Bay, Vietnam.</a:t>
            </a:r>
          </a:p>
        </p:txBody>
      </p:sp>
    </p:spTree>
    <p:extLst>
      <p:ext uri="{BB962C8B-B14F-4D97-AF65-F5344CB8AC3E}">
        <p14:creationId xmlns:p14="http://schemas.microsoft.com/office/powerpoint/2010/main" val="3451081922"/>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760244" y="6300000"/>
            <a:ext cx="482361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Village Vlkolínec - </a:t>
            </a:r>
            <a:r>
              <a:rPr lang="en-US"/>
              <a:t>listed as a UNESCO World Heritage site</a:t>
            </a:r>
            <a:r>
              <a:rPr lang="sk-SK"/>
              <a:t>, Slovakia</a:t>
            </a:r>
            <a:endParaRPr lang="en-US"/>
          </a:p>
        </p:txBody>
      </p:sp>
    </p:spTree>
    <p:extLst>
      <p:ext uri="{BB962C8B-B14F-4D97-AF65-F5344CB8AC3E}">
        <p14:creationId xmlns:p14="http://schemas.microsoft.com/office/powerpoint/2010/main" val="1188707718"/>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7063991" y="6300000"/>
            <a:ext cx="3519871"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Turf houses and Church of Laufáskirkja</a:t>
            </a:r>
            <a:r>
              <a:rPr lang="sk-SK"/>
              <a:t>, </a:t>
            </a:r>
            <a:r>
              <a:rPr lang="en-US"/>
              <a:t>Iceland </a:t>
            </a:r>
          </a:p>
        </p:txBody>
      </p:sp>
    </p:spTree>
    <p:extLst>
      <p:ext uri="{BB962C8B-B14F-4D97-AF65-F5344CB8AC3E}">
        <p14:creationId xmlns:p14="http://schemas.microsoft.com/office/powerpoint/2010/main" val="2889998531"/>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rotWithShape="1">
          <a:blip r:embed="rId4">
            <a:extLst>
              <a:ext uri="{28A0092B-C50C-407E-A947-70E740481C1C}">
                <a14:useLocalDpi xmlns:a14="http://schemas.microsoft.com/office/drawing/2010/main" val="0"/>
              </a:ext>
            </a:extLst>
          </a:blip>
          <a:srcRect/>
          <a:stretch/>
        </p:blipFill>
        <p:spPr>
          <a:xfrm>
            <a:off x="288000" y="287999"/>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436158" y="6300000"/>
            <a:ext cx="514770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Stilt Huts of Sea Gypsies at Bodgaya Island, Semporna, Sabah, Malaysia</a:t>
            </a:r>
          </a:p>
        </p:txBody>
      </p:sp>
    </p:spTree>
    <p:extLst>
      <p:ext uri="{BB962C8B-B14F-4D97-AF65-F5344CB8AC3E}">
        <p14:creationId xmlns:p14="http://schemas.microsoft.com/office/powerpoint/2010/main" val="1601706871"/>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6742444" y="6300000"/>
            <a:ext cx="384141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Hand painted houses of Tiebele, Burkina Faso</a:t>
            </a:r>
            <a:r>
              <a:rPr lang="sk-SK"/>
              <a:t>, Africa</a:t>
            </a:r>
            <a:endParaRPr lang="en-US"/>
          </a:p>
        </p:txBody>
      </p:sp>
    </p:spTree>
    <p:extLst>
      <p:ext uri="{BB962C8B-B14F-4D97-AF65-F5344CB8AC3E}">
        <p14:creationId xmlns:p14="http://schemas.microsoft.com/office/powerpoint/2010/main" val="480730577"/>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913644" y="6300000"/>
            <a:ext cx="567022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The beautiful Giethoorn Village of Netherlands connected only by water cannels.</a:t>
            </a:r>
          </a:p>
        </p:txBody>
      </p:sp>
    </p:spTree>
    <p:extLst>
      <p:ext uri="{BB962C8B-B14F-4D97-AF65-F5344CB8AC3E}">
        <p14:creationId xmlns:p14="http://schemas.microsoft.com/office/powerpoint/2010/main" val="341737305"/>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8861424" y="6300000"/>
            <a:ext cx="172243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Al Qabab Village, Iraq</a:t>
            </a:r>
          </a:p>
        </p:txBody>
      </p:sp>
    </p:spTree>
    <p:extLst>
      <p:ext uri="{BB962C8B-B14F-4D97-AF65-F5344CB8AC3E}">
        <p14:creationId xmlns:p14="http://schemas.microsoft.com/office/powerpoint/2010/main" val="2903141214"/>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039438" y="6300000"/>
            <a:ext cx="654442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Huacachina is a desert oasis and tiny village just west of the city of Ica in southwestern Peru.</a:t>
            </a:r>
          </a:p>
        </p:txBody>
      </p:sp>
    </p:spTree>
    <p:extLst>
      <p:ext uri="{BB962C8B-B14F-4D97-AF65-F5344CB8AC3E}">
        <p14:creationId xmlns:p14="http://schemas.microsoft.com/office/powerpoint/2010/main" val="3238032768"/>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6240025" y="6300000"/>
            <a:ext cx="434383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Monsanto village of Portugal amidst mountainous boulders.</a:t>
            </a:r>
          </a:p>
        </p:txBody>
      </p:sp>
    </p:spTree>
    <p:extLst>
      <p:ext uri="{BB962C8B-B14F-4D97-AF65-F5344CB8AC3E}">
        <p14:creationId xmlns:p14="http://schemas.microsoft.com/office/powerpoint/2010/main" val="3395607484"/>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295481" y="6075603"/>
            <a:ext cx="5288382"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Ait Ben</a:t>
            </a:r>
            <a:r>
              <a:rPr lang="sk-SK"/>
              <a:t>-H</a:t>
            </a:r>
            <a:r>
              <a:rPr lang="en-US"/>
              <a:t>addou in Morocco is an impressive fortified dwelling made up of many kasbahs</a:t>
            </a:r>
            <a:r>
              <a:rPr lang="sk-SK"/>
              <a:t>.</a:t>
            </a:r>
            <a:r>
              <a:rPr lang="en-US"/>
              <a:t> A kasbah is buildings made entirely from mud and straw.</a:t>
            </a:r>
          </a:p>
        </p:txBody>
      </p:sp>
    </p:spTree>
    <p:extLst>
      <p:ext uri="{BB962C8B-B14F-4D97-AF65-F5344CB8AC3E}">
        <p14:creationId xmlns:p14="http://schemas.microsoft.com/office/powerpoint/2010/main" val="245130536"/>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9063612" y="6300000"/>
            <a:ext cx="152024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Eze, French Riviera</a:t>
            </a:r>
          </a:p>
        </p:txBody>
      </p:sp>
    </p:spTree>
    <p:extLst>
      <p:ext uri="{BB962C8B-B14F-4D97-AF65-F5344CB8AC3E}">
        <p14:creationId xmlns:p14="http://schemas.microsoft.com/office/powerpoint/2010/main" val="1947833020"/>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384800" y="6300000"/>
            <a:ext cx="5199064"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Zuluk village of Sikkim along the mountainous winding silk route.</a:t>
            </a:r>
            <a:r>
              <a:rPr lang="sk-SK"/>
              <a:t> India</a:t>
            </a:r>
            <a:endParaRPr lang="en-US"/>
          </a:p>
        </p:txBody>
      </p:sp>
    </p:spTree>
    <p:extLst>
      <p:ext uri="{BB962C8B-B14F-4D97-AF65-F5344CB8AC3E}">
        <p14:creationId xmlns:p14="http://schemas.microsoft.com/office/powerpoint/2010/main" val="581525116"/>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7174523" y="6300000"/>
            <a:ext cx="340934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Muttom seaside village of Kanyakumari, </a:t>
            </a:r>
            <a:r>
              <a:rPr lang="sk-SK"/>
              <a:t>I</a:t>
            </a:r>
            <a:r>
              <a:rPr lang="en-US"/>
              <a:t>ndia </a:t>
            </a:r>
          </a:p>
        </p:txBody>
      </p:sp>
    </p:spTree>
    <p:extLst>
      <p:ext uri="{BB962C8B-B14F-4D97-AF65-F5344CB8AC3E}">
        <p14:creationId xmlns:p14="http://schemas.microsoft.com/office/powerpoint/2010/main" val="227947523"/>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6229978" y="6300000"/>
            <a:ext cx="4353885"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Marndadee Heritage River Village of Chiangmai in Thailand.</a:t>
            </a:r>
          </a:p>
        </p:txBody>
      </p:sp>
    </p:spTree>
    <p:extLst>
      <p:ext uri="{BB962C8B-B14F-4D97-AF65-F5344CB8AC3E}">
        <p14:creationId xmlns:p14="http://schemas.microsoft.com/office/powerpoint/2010/main" val="1614556447"/>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8641582" y="6300000"/>
            <a:ext cx="194228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Grindelwald, Switzerland</a:t>
            </a:r>
          </a:p>
        </p:txBody>
      </p:sp>
    </p:spTree>
    <p:extLst>
      <p:ext uri="{BB962C8B-B14F-4D97-AF65-F5344CB8AC3E}">
        <p14:creationId xmlns:p14="http://schemas.microsoft.com/office/powerpoint/2010/main" val="1431322122"/>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7043895" y="6300000"/>
            <a:ext cx="353996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Fort Bourtanger Village, Groningen, Netherlands</a:t>
            </a:r>
          </a:p>
        </p:txBody>
      </p:sp>
    </p:spTree>
    <p:extLst>
      <p:ext uri="{BB962C8B-B14F-4D97-AF65-F5344CB8AC3E}">
        <p14:creationId xmlns:p14="http://schemas.microsoft.com/office/powerpoint/2010/main" val="346045998"/>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3868615" y="6300000"/>
            <a:ext cx="671524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Alchi village of Leh in Jammu Kashmir, </a:t>
            </a:r>
            <a:r>
              <a:rPr lang="sk-SK"/>
              <a:t>I</a:t>
            </a:r>
            <a:r>
              <a:rPr lang="en-US"/>
              <a:t>ndia perched on the high Himalayan mountain range.</a:t>
            </a:r>
          </a:p>
        </p:txBody>
      </p:sp>
    </p:spTree>
    <p:extLst>
      <p:ext uri="{BB962C8B-B14F-4D97-AF65-F5344CB8AC3E}">
        <p14:creationId xmlns:p14="http://schemas.microsoft.com/office/powerpoint/2010/main" val="3557350716"/>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7697037" y="6300000"/>
            <a:ext cx="288682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Densely built mud houses</a:t>
            </a:r>
            <a:r>
              <a:rPr lang="sk-SK"/>
              <a:t>,</a:t>
            </a:r>
            <a:r>
              <a:rPr lang="en-US"/>
              <a:t> Niger</a:t>
            </a:r>
            <a:r>
              <a:rPr lang="sk-SK"/>
              <a:t>, Africa</a:t>
            </a:r>
            <a:endParaRPr lang="en-US"/>
          </a:p>
        </p:txBody>
      </p:sp>
    </p:spTree>
    <p:extLst>
      <p:ext uri="{BB962C8B-B14F-4D97-AF65-F5344CB8AC3E}">
        <p14:creationId xmlns:p14="http://schemas.microsoft.com/office/powerpoint/2010/main" val="244514594"/>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5868236" y="6300000"/>
            <a:ext cx="471562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The Abi Barak Village is a beautiful village located in Afghanistan</a:t>
            </a:r>
          </a:p>
        </p:txBody>
      </p:sp>
    </p:spTree>
    <p:extLst>
      <p:ext uri="{BB962C8B-B14F-4D97-AF65-F5344CB8AC3E}">
        <p14:creationId xmlns:p14="http://schemas.microsoft.com/office/powerpoint/2010/main" val="3385424265"/>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8551146" y="6300000"/>
            <a:ext cx="203271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Village Çatalhöyük, Turkey </a:t>
            </a:r>
            <a:endParaRPr lang="en-US"/>
          </a:p>
        </p:txBody>
      </p:sp>
    </p:spTree>
    <p:extLst>
      <p:ext uri="{BB962C8B-B14F-4D97-AF65-F5344CB8AC3E}">
        <p14:creationId xmlns:p14="http://schemas.microsoft.com/office/powerpoint/2010/main" val="4035983536"/>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4702629" y="6300000"/>
            <a:ext cx="5881234"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Orang Ulu Longhouse village in the jungles of  Sarawak, Malaysian p</a:t>
            </a:r>
            <a:r>
              <a:rPr lang="sk-SK"/>
              <a:t>art</a:t>
            </a:r>
            <a:r>
              <a:rPr lang="en-US"/>
              <a:t> of Borneo.</a:t>
            </a:r>
          </a:p>
        </p:txBody>
      </p:sp>
    </p:spTree>
    <p:extLst>
      <p:ext uri="{BB962C8B-B14F-4D97-AF65-F5344CB8AC3E}">
        <p14:creationId xmlns:p14="http://schemas.microsoft.com/office/powerpoint/2010/main" val="2574053421"/>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 xmlns:a16="http://schemas.microsoft.com/office/drawing/2014/main" id="{F83B9922-DC7C-4DBC-AABB-FD6E7277022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8000" y="288000"/>
            <a:ext cx="10944000" cy="6480000"/>
          </a:xfrm>
          <a:prstGeom prst="rect">
            <a:avLst/>
          </a:prstGeom>
          <a:ln w="19050" cmpd="sng">
            <a:solidFill>
              <a:schemeClr val="bg1"/>
            </a:solidFill>
          </a:ln>
          <a:effectLst>
            <a:outerShdw blurRad="127000" sx="101000" sy="101000" algn="ctr" rotWithShape="0">
              <a:srgbClr val="843C0C">
                <a:alpha val="80000"/>
              </a:srgbClr>
            </a:outerShdw>
          </a:effectLst>
        </p:spPr>
      </p:pic>
      <p:sp>
        <p:nvSpPr>
          <p:cNvPr id="2" name="Text">
            <a:extLst>
              <a:ext uri="{FF2B5EF4-FFF2-40B4-BE49-F238E27FC236}">
                <a16:creationId xmlns="" xmlns:a16="http://schemas.microsoft.com/office/drawing/2014/main" id="{D533CC01-05A7-4A0E-B249-4673FE3C1B55}"/>
              </a:ext>
            </a:extLst>
          </p:cNvPr>
          <p:cNvSpPr txBox="1"/>
          <p:nvPr/>
        </p:nvSpPr>
        <p:spPr>
          <a:xfrm>
            <a:off x="6390751" y="6075603"/>
            <a:ext cx="4193111" cy="523220"/>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Finally guys and ladies, I have yet to identify a tree houses village. Here is an apt destination to enjoy a holiday.</a:t>
            </a:r>
          </a:p>
        </p:txBody>
      </p:sp>
    </p:spTree>
    <p:extLst>
      <p:ext uri="{BB962C8B-B14F-4D97-AF65-F5344CB8AC3E}">
        <p14:creationId xmlns:p14="http://schemas.microsoft.com/office/powerpoint/2010/main" val="367095787"/>
      </p:ext>
    </p:extLst>
  </p:cSld>
  <p:clrMapOvr>
    <a:masterClrMapping/>
  </p:clrMapOvr>
  <mc:AlternateContent xmlns:mc="http://schemas.openxmlformats.org/markup-compatibility/2006" xmlns:p14="http://schemas.microsoft.com/office/powerpoint/2010/main">
    <mc:Choice Requires="p14">
      <p:transition spd="slow" p14:dur="2000" advTm="8000">
        <p:wipe dir="d"/>
      </p:transition>
    </mc:Choice>
    <mc:Fallback xmlns="">
      <p:transition spd="slow" advTm="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Rám">
            <a:extLst>
              <a:ext uri="{FF2B5EF4-FFF2-40B4-BE49-F238E27FC236}">
                <a16:creationId xmlns="" xmlns:a16="http://schemas.microsoft.com/office/drawing/2014/main" id="{BE50215D-0BE5-487F-9CAE-42F6DF84FB2A}"/>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VIZ 2">
            <a:extLst>
              <a:ext uri="{FF2B5EF4-FFF2-40B4-BE49-F238E27FC236}">
                <a16:creationId xmlns="" xmlns:a16="http://schemas.microsoft.com/office/drawing/2014/main" id="{C4070245-EDD9-4678-958A-70D6CE4A9285}"/>
              </a:ext>
            </a:extLst>
          </p:cNvPr>
          <p:cNvGrpSpPr/>
          <p:nvPr/>
        </p:nvGrpSpPr>
        <p:grpSpPr>
          <a:xfrm>
            <a:off x="5292725" y="3365500"/>
            <a:ext cx="5564188" cy="3152775"/>
            <a:chOff x="5292725" y="3365500"/>
            <a:chExt cx="5564188" cy="3152775"/>
          </a:xfrm>
        </p:grpSpPr>
        <p:pic>
          <p:nvPicPr>
            <p:cNvPr id="18" name="Vizitka 2">
              <a:extLst>
                <a:ext uri="{FF2B5EF4-FFF2-40B4-BE49-F238E27FC236}">
                  <a16:creationId xmlns="" xmlns:a16="http://schemas.microsoft.com/office/drawing/2014/main" id="{E0423A7C-564F-4B4F-ABC9-3384067D26AD}"/>
                </a:ext>
              </a:extLst>
            </p:cNvPr>
            <p:cNvPicPr>
              <a:picLocks/>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A4761A"/>
              </a:solidFill>
            </a:ln>
          </p:spPr>
        </p:pic>
        <p:pic>
          <p:nvPicPr>
            <p:cNvPr id="4104" name="Roh 2b">
              <a:extLst>
                <a:ext uri="{FF2B5EF4-FFF2-40B4-BE49-F238E27FC236}">
                  <a16:creationId xmlns="" xmlns:a16="http://schemas.microsoft.com/office/drawing/2014/main" id="{9B38BC63-161B-4814-B049-403E85FB7B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Roh 2c">
              <a:extLst>
                <a:ext uri="{FF2B5EF4-FFF2-40B4-BE49-F238E27FC236}">
                  <a16:creationId xmlns="" xmlns:a16="http://schemas.microsoft.com/office/drawing/2014/main" id="{BC1AD7FD-429A-4302-9B5A-1B7A46E8A5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Roh 2d">
              <a:extLst>
                <a:ext uri="{FF2B5EF4-FFF2-40B4-BE49-F238E27FC236}">
                  <a16:creationId xmlns="" xmlns:a16="http://schemas.microsoft.com/office/drawing/2014/main" id="{D2D12013-5ACD-4F03-BFD9-4563F88BDF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Logo">
              <a:extLst>
                <a:ext uri="{FF2B5EF4-FFF2-40B4-BE49-F238E27FC236}">
                  <a16:creationId xmlns="" xmlns:a16="http://schemas.microsoft.com/office/drawing/2014/main" id="{58E0074D-BB53-4021-89D0-E2E6851A7F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2" name="VIZ 1">
            <a:extLst>
              <a:ext uri="{FF2B5EF4-FFF2-40B4-BE49-F238E27FC236}">
                <a16:creationId xmlns="" xmlns:a16="http://schemas.microsoft.com/office/drawing/2014/main" id="{EC8B6AE9-BBEA-49AF-8E66-E4D0096D3BE0}"/>
              </a:ext>
            </a:extLst>
          </p:cNvPr>
          <p:cNvGrpSpPr/>
          <p:nvPr/>
        </p:nvGrpSpPr>
        <p:grpSpPr>
          <a:xfrm>
            <a:off x="684213" y="576263"/>
            <a:ext cx="5529262" cy="3152775"/>
            <a:chOff x="684213" y="576263"/>
            <a:chExt cx="5529262" cy="3152775"/>
          </a:xfrm>
        </p:grpSpPr>
        <p:pic>
          <p:nvPicPr>
            <p:cNvPr id="4" name="Vizitka 1">
              <a:extLst>
                <a:ext uri="{FF2B5EF4-FFF2-40B4-BE49-F238E27FC236}">
                  <a16:creationId xmlns="" xmlns:a16="http://schemas.microsoft.com/office/drawing/2014/main" id="{7D4E85E8-6BF2-457D-BEEA-3A6E14737E46}"/>
                </a:ext>
              </a:extLst>
            </p:cNvPr>
            <p:cNvPicPr>
              <a:picLocks/>
            </p:cNvPicPr>
            <p:nvPr/>
          </p:nvPicPr>
          <p:blipFill>
            <a:blip r:embed="rId9"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A4761A"/>
              </a:solidFill>
            </a:ln>
          </p:spPr>
        </p:pic>
        <p:pic>
          <p:nvPicPr>
            <p:cNvPr id="4101" name="Roh 1a">
              <a:extLst>
                <a:ext uri="{FF2B5EF4-FFF2-40B4-BE49-F238E27FC236}">
                  <a16:creationId xmlns="" xmlns:a16="http://schemas.microsoft.com/office/drawing/2014/main" id="{A31E249C-02C3-4757-91EA-6D04B936B02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Roh 1b">
              <a:extLst>
                <a:ext uri="{FF2B5EF4-FFF2-40B4-BE49-F238E27FC236}">
                  <a16:creationId xmlns="" xmlns:a16="http://schemas.microsoft.com/office/drawing/2014/main" id="{2F7DC12D-5F4A-4EB4-82EF-50258D9ECA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Roh 1c">
              <a:extLst>
                <a:ext uri="{FF2B5EF4-FFF2-40B4-BE49-F238E27FC236}">
                  <a16:creationId xmlns="" xmlns:a16="http://schemas.microsoft.com/office/drawing/2014/main" id="{5492D76C-EA98-47A4-ADFB-132DE1ACB3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Roh 1d">
              <a:extLst>
                <a:ext uri="{FF2B5EF4-FFF2-40B4-BE49-F238E27FC236}">
                  <a16:creationId xmlns="" xmlns:a16="http://schemas.microsoft.com/office/drawing/2014/main" id="{F07990D8-BB6F-4228-98D2-5F2BA02C7E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1a">
              <a:extLst>
                <a:ext uri="{FF2B5EF4-FFF2-40B4-BE49-F238E27FC236}">
                  <a16:creationId xmlns="" xmlns:a16="http://schemas.microsoft.com/office/drawing/2014/main" id="{59BADC88-7CAF-4EA1-8AD7-54EF7D82C9AF}"/>
                </a:ext>
              </a:extLst>
            </p:cNvPr>
            <p:cNvSpPr txBox="1"/>
            <p:nvPr/>
          </p:nvSpPr>
          <p:spPr>
            <a:xfrm>
              <a:off x="981075" y="802871"/>
              <a:ext cx="4908550" cy="1077218"/>
            </a:xfrm>
            <a:prstGeom prst="rect">
              <a:avLst/>
            </a:prstGeom>
            <a:noFill/>
          </p:spPr>
          <p:txBody>
            <a:bodyPr wrap="square" rtlCol="0">
              <a:spAutoFit/>
            </a:bodyPr>
            <a:lstStyle/>
            <a:p>
              <a:pPr algn="ctr"/>
              <a:r>
                <a:rPr lang="en-US">
                  <a:ln w="3175">
                    <a:solidFill>
                      <a:schemeClr val="tx1">
                        <a:alpha val="55000"/>
                      </a:schemeClr>
                    </a:solidFill>
                  </a:ln>
                  <a:solidFill>
                    <a:srgbClr val="FBAC19"/>
                  </a:solidFill>
                  <a:latin typeface=".ArnoldBoecklinTTEE" panose="020B0500000000000000" pitchFamily="34" charset="2"/>
                </a:rPr>
                <a:t>Hope you have enjoyed viewing this presentation</a:t>
              </a:r>
            </a:p>
            <a:p>
              <a:pPr algn="ctr"/>
              <a:r>
                <a:rPr lang="en-US" sz="2800">
                  <a:ln w="3175">
                    <a:solidFill>
                      <a:schemeClr val="tx1">
                        <a:alpha val="55000"/>
                      </a:schemeClr>
                    </a:solidFill>
                  </a:ln>
                  <a:solidFill>
                    <a:srgbClr val="FBAC19"/>
                  </a:solidFill>
                  <a:latin typeface=".ArnoldBoecklinTTEE" panose="020B0500000000000000" pitchFamily="34" charset="2"/>
                </a:rPr>
                <a:t>Have a nice day</a:t>
              </a:r>
              <a:endParaRPr lang="sk-SK" sz="2800">
                <a:ln w="3175">
                  <a:solidFill>
                    <a:schemeClr val="tx1">
                      <a:alpha val="55000"/>
                    </a:schemeClr>
                  </a:solidFill>
                </a:ln>
                <a:solidFill>
                  <a:srgbClr val="FBAC19"/>
                </a:solidFill>
                <a:latin typeface=".ArnoldBoecklinTTEE" panose="020B0500000000000000" pitchFamily="34" charset="2"/>
              </a:endParaRPr>
            </a:p>
          </p:txBody>
        </p:sp>
        <p:sp>
          <p:nvSpPr>
            <p:cNvPr id="7" name="Text 1b">
              <a:extLst>
                <a:ext uri="{FF2B5EF4-FFF2-40B4-BE49-F238E27FC236}">
                  <a16:creationId xmlns="" xmlns:a16="http://schemas.microsoft.com/office/drawing/2014/main" id="{A536E3B3-9ABF-43AF-B8C4-2DE834F3D4C1}"/>
                </a:ext>
              </a:extLst>
            </p:cNvPr>
            <p:cNvSpPr txBox="1"/>
            <p:nvPr/>
          </p:nvSpPr>
          <p:spPr>
            <a:xfrm>
              <a:off x="1025525" y="2753346"/>
              <a:ext cx="4889500" cy="692497"/>
            </a:xfrm>
            <a:prstGeom prst="rect">
              <a:avLst/>
            </a:prstGeom>
            <a:noFill/>
          </p:spPr>
          <p:txBody>
            <a:bodyPr wrap="square" rtlCol="0">
              <a:spAutoFit/>
            </a:bodyPr>
            <a:lstStyle/>
            <a:p>
              <a:pPr algn="ctr"/>
              <a:r>
                <a:rPr lang="en-US" sz="1600" i="1">
                  <a:solidFill>
                    <a:schemeClr val="accent2">
                      <a:lumMod val="50000"/>
                    </a:schemeClr>
                  </a:solidFill>
                  <a:latin typeface="Belwe Cn BT" panose="02060806050305020504" pitchFamily="18" charset="0"/>
                </a:rPr>
                <a:t>With regards </a:t>
              </a:r>
              <a:r>
                <a:rPr lang="sk-SK" sz="1600" i="1">
                  <a:solidFill>
                    <a:schemeClr val="accent2">
                      <a:lumMod val="50000"/>
                    </a:schemeClr>
                  </a:solidFill>
                  <a:latin typeface="Belwe Cn BT" panose="02060806050305020504" pitchFamily="18" charset="0"/>
                </a:rPr>
                <a:t>-</a:t>
              </a:r>
              <a:r>
                <a:rPr lang="en-US" sz="1600" i="1">
                  <a:solidFill>
                    <a:schemeClr val="accent2">
                      <a:lumMod val="50000"/>
                    </a:schemeClr>
                  </a:solidFill>
                  <a:latin typeface="Belwe Cn BT" panose="02060806050305020504" pitchFamily="18" charset="0"/>
                </a:rPr>
                <a:t> Tony Chacko and Steve Rumpler</a:t>
              </a:r>
            </a:p>
            <a:p>
              <a:pPr algn="ctr"/>
              <a:endParaRPr lang="en-US" sz="900"/>
            </a:p>
            <a:p>
              <a:pPr algn="ctr"/>
              <a:r>
                <a:rPr lang="en-US" sz="1400" b="1"/>
                <a:t>(tonychacko2000@gmail.com   /   bubenikx22@gmail.com)</a:t>
              </a:r>
            </a:p>
          </p:txBody>
        </p:sp>
        <p:sp>
          <p:nvSpPr>
            <p:cNvPr id="8" name="Text 2a">
              <a:extLst>
                <a:ext uri="{FF2B5EF4-FFF2-40B4-BE49-F238E27FC236}">
                  <a16:creationId xmlns="" xmlns:a16="http://schemas.microsoft.com/office/drawing/2014/main" id="{27F13D52-E456-4A6B-98C0-537C1CA73257}"/>
                </a:ext>
              </a:extLst>
            </p:cNvPr>
            <p:cNvSpPr txBox="1"/>
            <p:nvPr/>
          </p:nvSpPr>
          <p:spPr>
            <a:xfrm>
              <a:off x="2209958" y="2263394"/>
              <a:ext cx="2450783" cy="338554"/>
            </a:xfrm>
            <a:prstGeom prst="rect">
              <a:avLst/>
            </a:prstGeom>
            <a:noFill/>
          </p:spPr>
          <p:txBody>
            <a:bodyPr wrap="square" rtlCol="0">
              <a:spAutoFit/>
            </a:bodyPr>
            <a:lstStyle/>
            <a:p>
              <a:pPr algn="ctr"/>
              <a:r>
                <a:rPr lang="sk-SK" sz="1600" i="1">
                  <a:solidFill>
                    <a:srgbClr val="843C0C"/>
                  </a:solidFill>
                  <a:latin typeface="Belwe Cn BT" panose="02060806050305020504" pitchFamily="18" charset="0"/>
                </a:rPr>
                <a:t>Music : Moreza - Tell Me Why</a:t>
              </a:r>
            </a:p>
          </p:txBody>
        </p:sp>
      </p:grpSp>
      <p:pic>
        <p:nvPicPr>
          <p:cNvPr id="4114" name="Ornament 2">
            <a:extLst>
              <a:ext uri="{FF2B5EF4-FFF2-40B4-BE49-F238E27FC236}">
                <a16:creationId xmlns="" xmlns:a16="http://schemas.microsoft.com/office/drawing/2014/main" id="{91DB2BED-837A-4DDB-A5BF-0ED95420474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5" name="Ornament 1">
            <a:extLst>
              <a:ext uri="{FF2B5EF4-FFF2-40B4-BE49-F238E27FC236}">
                <a16:creationId xmlns="" xmlns:a16="http://schemas.microsoft.com/office/drawing/2014/main" id="{BD45F722-79CA-40BA-892B-8F479F6CC8C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105900" y="654050"/>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Myš">
            <a:extLst>
              <a:ext uri="{FF2B5EF4-FFF2-40B4-BE49-F238E27FC236}">
                <a16:creationId xmlns="" xmlns:a16="http://schemas.microsoft.com/office/drawing/2014/main" id="{8C9431A2-A696-4582-8B6B-13A99355D00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20631581">
            <a:off x="4203716" y="5763504"/>
            <a:ext cx="657192" cy="65719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anim calcmode="lin" valueType="num">
                                      <p:cBhvr>
                                        <p:cTn id="17" dur="2000" fill="hold"/>
                                        <p:tgtEl>
                                          <p:spTgt spid="3"/>
                                        </p:tgtEl>
                                        <p:attrNameLst>
                                          <p:attrName>ppt_x</p:attrName>
                                        </p:attrNameLst>
                                      </p:cBhvr>
                                      <p:tavLst>
                                        <p:tav tm="0">
                                          <p:val>
                                            <p:fltVal val="0.5"/>
                                          </p:val>
                                        </p:tav>
                                        <p:tav tm="100000">
                                          <p:val>
                                            <p:strVal val="#ppt_x"/>
                                          </p:val>
                                        </p:tav>
                                      </p:tavLst>
                                    </p:anim>
                                    <p:anim calcmode="lin" valueType="num">
                                      <p:cBhvr>
                                        <p:cTn id="18" dur="2000" fill="hold"/>
                                        <p:tgtEl>
                                          <p:spTgt spid="3"/>
                                        </p:tgtEl>
                                        <p:attrNameLst>
                                          <p:attrName>ppt_y</p:attrName>
                                        </p:attrNameLst>
                                      </p:cBhvr>
                                      <p:tavLst>
                                        <p:tav tm="0">
                                          <p:val>
                                            <p:fltVal val="0.5"/>
                                          </p:val>
                                        </p:tav>
                                        <p:tav tm="100000">
                                          <p:val>
                                            <p:strVal val="#ppt_y"/>
                                          </p:val>
                                        </p:tav>
                                      </p:tavLst>
                                    </p:anim>
                                  </p:childTnLst>
                                </p:cTn>
                              </p:par>
                            </p:childTnLst>
                          </p:cTn>
                        </p:par>
                        <p:par>
                          <p:cTn id="19" fill="hold">
                            <p:stCondLst>
                              <p:cond delay="3000"/>
                            </p:stCondLst>
                            <p:childTnLst>
                              <p:par>
                                <p:cTn id="20" presetID="53" presetClass="entr" presetSubtype="16" fill="hold" nodeType="afterEffect">
                                  <p:stCondLst>
                                    <p:cond delay="1000"/>
                                  </p:stCondLst>
                                  <p:childTnLst>
                                    <p:set>
                                      <p:cBhvr>
                                        <p:cTn id="21" dur="1" fill="hold">
                                          <p:stCondLst>
                                            <p:cond delay="0"/>
                                          </p:stCondLst>
                                        </p:cTn>
                                        <p:tgtEl>
                                          <p:spTgt spid="27"/>
                                        </p:tgtEl>
                                        <p:attrNameLst>
                                          <p:attrName>style.visibility</p:attrName>
                                        </p:attrNameLst>
                                      </p:cBhvr>
                                      <p:to>
                                        <p:strVal val="visible"/>
                                      </p:to>
                                    </p:set>
                                    <p:anim calcmode="lin" valueType="num">
                                      <p:cBhvr>
                                        <p:cTn id="22" dur="1000" fill="hold"/>
                                        <p:tgtEl>
                                          <p:spTgt spid="27"/>
                                        </p:tgtEl>
                                        <p:attrNameLst>
                                          <p:attrName>ppt_w</p:attrName>
                                        </p:attrNameLst>
                                      </p:cBhvr>
                                      <p:tavLst>
                                        <p:tav tm="0">
                                          <p:val>
                                            <p:fltVal val="0"/>
                                          </p:val>
                                        </p:tav>
                                        <p:tav tm="100000">
                                          <p:val>
                                            <p:strVal val="#ppt_w"/>
                                          </p:val>
                                        </p:tav>
                                      </p:tavLst>
                                    </p:anim>
                                    <p:anim calcmode="lin" valueType="num">
                                      <p:cBhvr>
                                        <p:cTn id="23" dur="1000" fill="hold"/>
                                        <p:tgtEl>
                                          <p:spTgt spid="27"/>
                                        </p:tgtEl>
                                        <p:attrNameLst>
                                          <p:attrName>ppt_h</p:attrName>
                                        </p:attrNameLst>
                                      </p:cBhvr>
                                      <p:tavLst>
                                        <p:tav tm="0">
                                          <p:val>
                                            <p:fltVal val="0"/>
                                          </p:val>
                                        </p:tav>
                                        <p:tav tm="100000">
                                          <p:val>
                                            <p:strVal val="#ppt_h"/>
                                          </p:val>
                                        </p:tav>
                                      </p:tavLst>
                                    </p:anim>
                                    <p:animEffect transition="in" filter="fade">
                                      <p:cBhvr>
                                        <p:cTn id="24"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Magical Villages of the World</Template>
  <TotalTime>0</TotalTime>
  <Words>867</Words>
  <Application>Microsoft Office PowerPoint</Application>
  <PresentationFormat>Custom</PresentationFormat>
  <Paragraphs>60</Paragraphs>
  <Slides>46</Slides>
  <Notes>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Calibri</vt:lpstr>
      <vt:lpstr>Andalus</vt:lpstr>
      <vt:lpstr>Arabia CE</vt:lpstr>
      <vt:lpstr>.ArnoldBoecklinTTEE</vt:lpstr>
      <vt:lpstr>Calibri Light</vt:lpstr>
      <vt:lpstr>Belwe Cn BT</vt:lpstr>
      <vt:lpstr>Arial</vt:lpstr>
      <vt:lpstr>Motív balíka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2017-11-17T01:47:02Z</dcterms:created>
  <dcterms:modified xsi:type="dcterms:W3CDTF">2017-11-17T01:55:01Z</dcterms:modified>
</cp:coreProperties>
</file>