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00" r:id="rId2"/>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6" r:id="rId21"/>
    <p:sldId id="277" r:id="rId22"/>
    <p:sldId id="278" r:id="rId23"/>
    <p:sldId id="279" r:id="rId24"/>
    <p:sldId id="281" r:id="rId25"/>
    <p:sldId id="282" r:id="rId26"/>
    <p:sldId id="283" r:id="rId27"/>
    <p:sldId id="284" r:id="rId28"/>
    <p:sldId id="285" r:id="rId29"/>
    <p:sldId id="287" r:id="rId30"/>
    <p:sldId id="288" r:id="rId31"/>
    <p:sldId id="289" r:id="rId32"/>
    <p:sldId id="290" r:id="rId33"/>
    <p:sldId id="291" r:id="rId34"/>
    <p:sldId id="293" r:id="rId35"/>
    <p:sldId id="294" r:id="rId36"/>
    <p:sldId id="295" r:id="rId37"/>
    <p:sldId id="301" r:id="rId38"/>
  </p:sldIdLst>
  <p:sldSz cx="8280400" cy="4679950"/>
  <p:notesSz cx="6858000" cy="9144000"/>
  <p:defaultTextStyle>
    <a:defPPr>
      <a:defRPr lang="fr-FR"/>
    </a:defPPr>
    <a:lvl1pPr marL="0" algn="l" defTabSz="740573" rtl="0" eaLnBrk="1" latinLnBrk="0" hangingPunct="1">
      <a:defRPr sz="1500" kern="1200">
        <a:solidFill>
          <a:schemeClr val="tx1"/>
        </a:solidFill>
        <a:latin typeface="+mn-lt"/>
        <a:ea typeface="+mn-ea"/>
        <a:cs typeface="+mn-cs"/>
      </a:defRPr>
    </a:lvl1pPr>
    <a:lvl2pPr marL="370286" algn="l" defTabSz="740573" rtl="0" eaLnBrk="1" latinLnBrk="0" hangingPunct="1">
      <a:defRPr sz="1500" kern="1200">
        <a:solidFill>
          <a:schemeClr val="tx1"/>
        </a:solidFill>
        <a:latin typeface="+mn-lt"/>
        <a:ea typeface="+mn-ea"/>
        <a:cs typeface="+mn-cs"/>
      </a:defRPr>
    </a:lvl2pPr>
    <a:lvl3pPr marL="740573" algn="l" defTabSz="740573" rtl="0" eaLnBrk="1" latinLnBrk="0" hangingPunct="1">
      <a:defRPr sz="1500" kern="1200">
        <a:solidFill>
          <a:schemeClr val="tx1"/>
        </a:solidFill>
        <a:latin typeface="+mn-lt"/>
        <a:ea typeface="+mn-ea"/>
        <a:cs typeface="+mn-cs"/>
      </a:defRPr>
    </a:lvl3pPr>
    <a:lvl4pPr marL="1110859" algn="l" defTabSz="740573" rtl="0" eaLnBrk="1" latinLnBrk="0" hangingPunct="1">
      <a:defRPr sz="1500" kern="1200">
        <a:solidFill>
          <a:schemeClr val="tx1"/>
        </a:solidFill>
        <a:latin typeface="+mn-lt"/>
        <a:ea typeface="+mn-ea"/>
        <a:cs typeface="+mn-cs"/>
      </a:defRPr>
    </a:lvl4pPr>
    <a:lvl5pPr marL="1481145" algn="l" defTabSz="740573" rtl="0" eaLnBrk="1" latinLnBrk="0" hangingPunct="1">
      <a:defRPr sz="1500" kern="1200">
        <a:solidFill>
          <a:schemeClr val="tx1"/>
        </a:solidFill>
        <a:latin typeface="+mn-lt"/>
        <a:ea typeface="+mn-ea"/>
        <a:cs typeface="+mn-cs"/>
      </a:defRPr>
    </a:lvl5pPr>
    <a:lvl6pPr marL="1851431" algn="l" defTabSz="740573" rtl="0" eaLnBrk="1" latinLnBrk="0" hangingPunct="1">
      <a:defRPr sz="1500" kern="1200">
        <a:solidFill>
          <a:schemeClr val="tx1"/>
        </a:solidFill>
        <a:latin typeface="+mn-lt"/>
        <a:ea typeface="+mn-ea"/>
        <a:cs typeface="+mn-cs"/>
      </a:defRPr>
    </a:lvl6pPr>
    <a:lvl7pPr marL="2221718" algn="l" defTabSz="740573" rtl="0" eaLnBrk="1" latinLnBrk="0" hangingPunct="1">
      <a:defRPr sz="1500" kern="1200">
        <a:solidFill>
          <a:schemeClr val="tx1"/>
        </a:solidFill>
        <a:latin typeface="+mn-lt"/>
        <a:ea typeface="+mn-ea"/>
        <a:cs typeface="+mn-cs"/>
      </a:defRPr>
    </a:lvl7pPr>
    <a:lvl8pPr marL="2592004" algn="l" defTabSz="740573" rtl="0" eaLnBrk="1" latinLnBrk="0" hangingPunct="1">
      <a:defRPr sz="1500" kern="1200">
        <a:solidFill>
          <a:schemeClr val="tx1"/>
        </a:solidFill>
        <a:latin typeface="+mn-lt"/>
        <a:ea typeface="+mn-ea"/>
        <a:cs typeface="+mn-cs"/>
      </a:defRPr>
    </a:lvl8pPr>
    <a:lvl9pPr marL="2962290" algn="l" defTabSz="740573" rtl="0" eaLnBrk="1" latinLnBrk="0" hangingPunct="1">
      <a:defRPr sz="1500" kern="1200">
        <a:solidFill>
          <a:schemeClr val="tx1"/>
        </a:solidFill>
        <a:latin typeface="+mn-lt"/>
        <a:ea typeface="+mn-ea"/>
        <a:cs typeface="+mn-cs"/>
      </a:defRPr>
    </a:lvl9pPr>
  </p:defaultTextStyle>
  <p:modifyVerifier cryptProviderType="rsaFull" cryptAlgorithmClass="hash" cryptAlgorithmType="typeAny" cryptAlgorithmSid="4" spinCount="100000" saltData="Bv56Kqr/gmqhvlEvMK8g3A==" hashData="5GvxDZY2x4vB5AaRNrqQK1b/SdY="/>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54" d="100"/>
          <a:sy n="154" d="100"/>
        </p:scale>
        <p:origin x="-168" y="-96"/>
      </p:cViewPr>
      <p:guideLst>
        <p:guide orient="horz" pos="1474"/>
        <p:guide pos="2608"/>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21030" y="1453818"/>
            <a:ext cx="7038340" cy="1003156"/>
          </a:xfrm>
        </p:spPr>
        <p:txBody>
          <a:bodyPr/>
          <a:lstStyle/>
          <a:p>
            <a:r>
              <a:rPr lang="fr-FR" smtClean="0"/>
              <a:t>Modifiez le style du titre</a:t>
            </a:r>
            <a:endParaRPr lang="fr-FR"/>
          </a:p>
        </p:txBody>
      </p:sp>
      <p:sp>
        <p:nvSpPr>
          <p:cNvPr id="3" name="Sous-titre 2"/>
          <p:cNvSpPr>
            <a:spLocks noGrp="1"/>
          </p:cNvSpPr>
          <p:nvPr>
            <p:ph type="subTitle" idx="1"/>
          </p:nvPr>
        </p:nvSpPr>
        <p:spPr>
          <a:xfrm>
            <a:off x="1242060" y="2651972"/>
            <a:ext cx="5796280" cy="1195987"/>
          </a:xfrm>
        </p:spPr>
        <p:txBody>
          <a:bodyPr/>
          <a:lstStyle>
            <a:lvl1pPr marL="0" indent="0" algn="ctr">
              <a:buNone/>
              <a:defRPr>
                <a:solidFill>
                  <a:schemeClr val="tx1">
                    <a:tint val="75000"/>
                  </a:schemeClr>
                </a:solidFill>
              </a:defRPr>
            </a:lvl1pPr>
            <a:lvl2pPr marL="370286" indent="0" algn="ctr">
              <a:buNone/>
              <a:defRPr>
                <a:solidFill>
                  <a:schemeClr val="tx1">
                    <a:tint val="75000"/>
                  </a:schemeClr>
                </a:solidFill>
              </a:defRPr>
            </a:lvl2pPr>
            <a:lvl3pPr marL="740573" indent="0" algn="ctr">
              <a:buNone/>
              <a:defRPr>
                <a:solidFill>
                  <a:schemeClr val="tx1">
                    <a:tint val="75000"/>
                  </a:schemeClr>
                </a:solidFill>
              </a:defRPr>
            </a:lvl3pPr>
            <a:lvl4pPr marL="1110859" indent="0" algn="ctr">
              <a:buNone/>
              <a:defRPr>
                <a:solidFill>
                  <a:schemeClr val="tx1">
                    <a:tint val="75000"/>
                  </a:schemeClr>
                </a:solidFill>
              </a:defRPr>
            </a:lvl4pPr>
            <a:lvl5pPr marL="1481145" indent="0" algn="ctr">
              <a:buNone/>
              <a:defRPr>
                <a:solidFill>
                  <a:schemeClr val="tx1">
                    <a:tint val="75000"/>
                  </a:schemeClr>
                </a:solidFill>
              </a:defRPr>
            </a:lvl5pPr>
            <a:lvl6pPr marL="1851431" indent="0" algn="ctr">
              <a:buNone/>
              <a:defRPr>
                <a:solidFill>
                  <a:schemeClr val="tx1">
                    <a:tint val="75000"/>
                  </a:schemeClr>
                </a:solidFill>
              </a:defRPr>
            </a:lvl6pPr>
            <a:lvl7pPr marL="2221718" indent="0" algn="ctr">
              <a:buNone/>
              <a:defRPr>
                <a:solidFill>
                  <a:schemeClr val="tx1">
                    <a:tint val="75000"/>
                  </a:schemeClr>
                </a:solidFill>
              </a:defRPr>
            </a:lvl7pPr>
            <a:lvl8pPr marL="2592004" indent="0" algn="ctr">
              <a:buNone/>
              <a:defRPr>
                <a:solidFill>
                  <a:schemeClr val="tx1">
                    <a:tint val="75000"/>
                  </a:schemeClr>
                </a:solidFill>
              </a:defRPr>
            </a:lvl8pPr>
            <a:lvl9pPr marL="296229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B9D0DAC6-03CC-4C30-BA6D-0E960209BE3A}" type="datetimeFigureOut">
              <a:rPr lang="fr-FR" smtClean="0"/>
              <a:pPr/>
              <a:t>04/02/2013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0284A62-4030-4AA5-962E-511F4CBDEFCA}" type="slidenum">
              <a:rPr lang="fr-FR" smtClean="0"/>
              <a:pPr/>
              <a:t>‹N°›</a:t>
            </a:fld>
            <a:endParaRPr lang="fr-FR"/>
          </a:p>
        </p:txBody>
      </p:sp>
    </p:spTree>
    <p:extLst>
      <p:ext uri="{BB962C8B-B14F-4D97-AF65-F5344CB8AC3E}">
        <p14:creationId xmlns:p14="http://schemas.microsoft.com/office/powerpoint/2010/main" xmlns="" val="1597542682"/>
      </p:ext>
    </p:extLst>
  </p:cSld>
  <p:clrMapOvr>
    <a:masterClrMapping/>
  </p:clrMapOvr>
  <mc:AlternateContent xmlns:mc="http://schemas.openxmlformats.org/markup-compatibility/2006">
    <mc:Choice xmlns:p14="http://schemas.microsoft.com/office/powerpoint/2010/main" xmlns="" Requires="p14">
      <p:transition spd="slow" p14:dur="3000" advTm="4000"/>
    </mc:Choice>
    <mc:Fallback>
      <p:transition spd="slow" advTm="4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9D0DAC6-03CC-4C30-BA6D-0E960209BE3A}" type="datetimeFigureOut">
              <a:rPr lang="fr-FR" smtClean="0"/>
              <a:pPr/>
              <a:t>04/02/2013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0284A62-4030-4AA5-962E-511F4CBDEFCA}" type="slidenum">
              <a:rPr lang="fr-FR" smtClean="0"/>
              <a:pPr/>
              <a:t>‹N°›</a:t>
            </a:fld>
            <a:endParaRPr lang="fr-FR"/>
          </a:p>
        </p:txBody>
      </p:sp>
    </p:spTree>
    <p:extLst>
      <p:ext uri="{BB962C8B-B14F-4D97-AF65-F5344CB8AC3E}">
        <p14:creationId xmlns:p14="http://schemas.microsoft.com/office/powerpoint/2010/main" xmlns="" val="496858410"/>
      </p:ext>
    </p:extLst>
  </p:cSld>
  <p:clrMapOvr>
    <a:masterClrMapping/>
  </p:clrMapOvr>
  <mc:AlternateContent xmlns:mc="http://schemas.openxmlformats.org/markup-compatibility/2006">
    <mc:Choice xmlns:p14="http://schemas.microsoft.com/office/powerpoint/2010/main" xmlns="" Requires="p14">
      <p:transition spd="slow" p14:dur="3000" advTm="4000"/>
    </mc:Choice>
    <mc:Fallback>
      <p:transition spd="slow" advTm="4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54095" y="3007302"/>
            <a:ext cx="7038340" cy="929490"/>
          </a:xfrm>
        </p:spPr>
        <p:txBody>
          <a:bodyPr anchor="t"/>
          <a:lstStyle>
            <a:lvl1pPr algn="l">
              <a:defRPr sz="3200" b="1" cap="all"/>
            </a:lvl1pPr>
          </a:lstStyle>
          <a:p>
            <a:r>
              <a:rPr lang="fr-FR" smtClean="0"/>
              <a:t>Modifiez le style du titre</a:t>
            </a:r>
            <a:endParaRPr lang="fr-FR"/>
          </a:p>
        </p:txBody>
      </p:sp>
      <p:sp>
        <p:nvSpPr>
          <p:cNvPr id="3" name="Espace réservé du texte 2"/>
          <p:cNvSpPr>
            <a:spLocks noGrp="1"/>
          </p:cNvSpPr>
          <p:nvPr>
            <p:ph type="body" idx="1"/>
          </p:nvPr>
        </p:nvSpPr>
        <p:spPr>
          <a:xfrm>
            <a:off x="654095" y="1983563"/>
            <a:ext cx="7038340" cy="1023739"/>
          </a:xfrm>
        </p:spPr>
        <p:txBody>
          <a:bodyPr anchor="b"/>
          <a:lstStyle>
            <a:lvl1pPr marL="0" indent="0">
              <a:buNone/>
              <a:defRPr sz="1600">
                <a:solidFill>
                  <a:schemeClr val="tx1">
                    <a:tint val="75000"/>
                  </a:schemeClr>
                </a:solidFill>
              </a:defRPr>
            </a:lvl1pPr>
            <a:lvl2pPr marL="370286" indent="0">
              <a:buNone/>
              <a:defRPr sz="1500">
                <a:solidFill>
                  <a:schemeClr val="tx1">
                    <a:tint val="75000"/>
                  </a:schemeClr>
                </a:solidFill>
              </a:defRPr>
            </a:lvl2pPr>
            <a:lvl3pPr marL="740573" indent="0">
              <a:buNone/>
              <a:defRPr sz="1300">
                <a:solidFill>
                  <a:schemeClr val="tx1">
                    <a:tint val="75000"/>
                  </a:schemeClr>
                </a:solidFill>
              </a:defRPr>
            </a:lvl3pPr>
            <a:lvl4pPr marL="1110859" indent="0">
              <a:buNone/>
              <a:defRPr sz="1100">
                <a:solidFill>
                  <a:schemeClr val="tx1">
                    <a:tint val="75000"/>
                  </a:schemeClr>
                </a:solidFill>
              </a:defRPr>
            </a:lvl4pPr>
            <a:lvl5pPr marL="1481145" indent="0">
              <a:buNone/>
              <a:defRPr sz="1100">
                <a:solidFill>
                  <a:schemeClr val="tx1">
                    <a:tint val="75000"/>
                  </a:schemeClr>
                </a:solidFill>
              </a:defRPr>
            </a:lvl5pPr>
            <a:lvl6pPr marL="1851431" indent="0">
              <a:buNone/>
              <a:defRPr sz="1100">
                <a:solidFill>
                  <a:schemeClr val="tx1">
                    <a:tint val="75000"/>
                  </a:schemeClr>
                </a:solidFill>
              </a:defRPr>
            </a:lvl6pPr>
            <a:lvl7pPr marL="2221718" indent="0">
              <a:buNone/>
              <a:defRPr sz="1100">
                <a:solidFill>
                  <a:schemeClr val="tx1">
                    <a:tint val="75000"/>
                  </a:schemeClr>
                </a:solidFill>
              </a:defRPr>
            </a:lvl7pPr>
            <a:lvl8pPr marL="2592004" indent="0">
              <a:buNone/>
              <a:defRPr sz="1100">
                <a:solidFill>
                  <a:schemeClr val="tx1">
                    <a:tint val="75000"/>
                  </a:schemeClr>
                </a:solidFill>
              </a:defRPr>
            </a:lvl8pPr>
            <a:lvl9pPr marL="2962290" indent="0">
              <a:buNone/>
              <a:defRPr sz="11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B9D0DAC6-03CC-4C30-BA6D-0E960209BE3A}" type="datetimeFigureOut">
              <a:rPr lang="fr-FR" smtClean="0"/>
              <a:pPr/>
              <a:t>04/02/2013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0284A62-4030-4AA5-962E-511F4CBDEFCA}" type="slidenum">
              <a:rPr lang="fr-FR" smtClean="0"/>
              <a:pPr/>
              <a:t>‹N°›</a:t>
            </a:fld>
            <a:endParaRPr lang="fr-FR"/>
          </a:p>
        </p:txBody>
      </p:sp>
    </p:spTree>
    <p:extLst>
      <p:ext uri="{BB962C8B-B14F-4D97-AF65-F5344CB8AC3E}">
        <p14:creationId xmlns:p14="http://schemas.microsoft.com/office/powerpoint/2010/main" xmlns="" val="4005152061"/>
      </p:ext>
    </p:extLst>
  </p:cSld>
  <p:clrMapOvr>
    <a:masterClrMapping/>
  </p:clrMapOvr>
  <mc:AlternateContent xmlns:mc="http://schemas.openxmlformats.org/markup-compatibility/2006">
    <mc:Choice xmlns:p14="http://schemas.microsoft.com/office/powerpoint/2010/main" xmlns="" Requires="p14">
      <p:transition spd="slow" p14:dur="3000" advTm="4000"/>
    </mc:Choice>
    <mc:Fallback>
      <p:transition spd="slow" advTm="4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375206" y="745325"/>
            <a:ext cx="3304972" cy="2107061"/>
          </a:xfrm>
        </p:spPr>
        <p:txBody>
          <a:bodyPr/>
          <a:lstStyle>
            <a:lvl1pPr>
              <a:defRPr sz="2300"/>
            </a:lvl1pPr>
            <a:lvl2pPr>
              <a:defRPr sz="1900"/>
            </a:lvl2pPr>
            <a:lvl3pPr>
              <a:defRPr sz="1600"/>
            </a:lvl3pPr>
            <a:lvl4pPr>
              <a:defRPr sz="1500"/>
            </a:lvl4pPr>
            <a:lvl5pPr>
              <a:defRPr sz="1500"/>
            </a:lvl5pPr>
            <a:lvl6pPr>
              <a:defRPr sz="1500"/>
            </a:lvl6pPr>
            <a:lvl7pPr>
              <a:defRPr sz="1500"/>
            </a:lvl7pPr>
            <a:lvl8pPr>
              <a:defRPr sz="1500"/>
            </a:lvl8pPr>
            <a:lvl9pPr>
              <a:defRPr sz="15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3818185" y="745325"/>
            <a:ext cx="3304973" cy="2107061"/>
          </a:xfrm>
        </p:spPr>
        <p:txBody>
          <a:bodyPr/>
          <a:lstStyle>
            <a:lvl1pPr>
              <a:defRPr sz="2300"/>
            </a:lvl1pPr>
            <a:lvl2pPr>
              <a:defRPr sz="1900"/>
            </a:lvl2pPr>
            <a:lvl3pPr>
              <a:defRPr sz="1600"/>
            </a:lvl3pPr>
            <a:lvl4pPr>
              <a:defRPr sz="1500"/>
            </a:lvl4pPr>
            <a:lvl5pPr>
              <a:defRPr sz="1500"/>
            </a:lvl5pPr>
            <a:lvl6pPr>
              <a:defRPr sz="1500"/>
            </a:lvl6pPr>
            <a:lvl7pPr>
              <a:defRPr sz="1500"/>
            </a:lvl7pPr>
            <a:lvl8pPr>
              <a:defRPr sz="1500"/>
            </a:lvl8pPr>
            <a:lvl9pPr>
              <a:defRPr sz="15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B9D0DAC6-03CC-4C30-BA6D-0E960209BE3A}" type="datetimeFigureOut">
              <a:rPr lang="fr-FR" smtClean="0"/>
              <a:pPr/>
              <a:t>04/02/2013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D0284A62-4030-4AA5-962E-511F4CBDEFCA}" type="slidenum">
              <a:rPr lang="fr-FR" smtClean="0"/>
              <a:pPr/>
              <a:t>‹N°›</a:t>
            </a:fld>
            <a:endParaRPr lang="fr-FR"/>
          </a:p>
        </p:txBody>
      </p:sp>
    </p:spTree>
    <p:extLst>
      <p:ext uri="{BB962C8B-B14F-4D97-AF65-F5344CB8AC3E}">
        <p14:creationId xmlns:p14="http://schemas.microsoft.com/office/powerpoint/2010/main" xmlns="" val="3633853492"/>
      </p:ext>
    </p:extLst>
  </p:cSld>
  <p:clrMapOvr>
    <a:masterClrMapping/>
  </p:clrMapOvr>
  <mc:AlternateContent xmlns:mc="http://schemas.openxmlformats.org/markup-compatibility/2006">
    <mc:Choice xmlns:p14="http://schemas.microsoft.com/office/powerpoint/2010/main" xmlns="" Requires="p14">
      <p:transition spd="slow" p14:dur="3000" advTm="4000"/>
    </mc:Choice>
    <mc:Fallback>
      <p:transition spd="slow" advTm="4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14020" y="187415"/>
            <a:ext cx="7452360" cy="779992"/>
          </a:xfrm>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14020" y="1047573"/>
            <a:ext cx="3658615" cy="436578"/>
          </a:xfrm>
        </p:spPr>
        <p:txBody>
          <a:bodyPr anchor="b"/>
          <a:lstStyle>
            <a:lvl1pPr marL="0" indent="0">
              <a:buNone/>
              <a:defRPr sz="1900" b="1"/>
            </a:lvl1pPr>
            <a:lvl2pPr marL="370286" indent="0">
              <a:buNone/>
              <a:defRPr sz="1600" b="1"/>
            </a:lvl2pPr>
            <a:lvl3pPr marL="740573" indent="0">
              <a:buNone/>
              <a:defRPr sz="1500" b="1"/>
            </a:lvl3pPr>
            <a:lvl4pPr marL="1110859" indent="0">
              <a:buNone/>
              <a:defRPr sz="1300" b="1"/>
            </a:lvl4pPr>
            <a:lvl5pPr marL="1481145" indent="0">
              <a:buNone/>
              <a:defRPr sz="1300" b="1"/>
            </a:lvl5pPr>
            <a:lvl6pPr marL="1851431" indent="0">
              <a:buNone/>
              <a:defRPr sz="1300" b="1"/>
            </a:lvl6pPr>
            <a:lvl7pPr marL="2221718" indent="0">
              <a:buNone/>
              <a:defRPr sz="1300" b="1"/>
            </a:lvl7pPr>
            <a:lvl8pPr marL="2592004" indent="0">
              <a:buNone/>
              <a:defRPr sz="1300" b="1"/>
            </a:lvl8pPr>
            <a:lvl9pPr marL="2962290" indent="0">
              <a:buNone/>
              <a:defRPr sz="1300" b="1"/>
            </a:lvl9pPr>
          </a:lstStyle>
          <a:p>
            <a:pPr lvl="0"/>
            <a:r>
              <a:rPr lang="fr-FR" smtClean="0"/>
              <a:t>Modifiez les styles du texte du masque</a:t>
            </a:r>
          </a:p>
        </p:txBody>
      </p:sp>
      <p:sp>
        <p:nvSpPr>
          <p:cNvPr id="4" name="Espace réservé du contenu 3"/>
          <p:cNvSpPr>
            <a:spLocks noGrp="1"/>
          </p:cNvSpPr>
          <p:nvPr>
            <p:ph sz="half" idx="2"/>
          </p:nvPr>
        </p:nvSpPr>
        <p:spPr>
          <a:xfrm>
            <a:off x="414020" y="1484151"/>
            <a:ext cx="3658615" cy="2696388"/>
          </a:xfrm>
        </p:spPr>
        <p:txBody>
          <a:bodyPr/>
          <a:lstStyle>
            <a:lvl1pPr>
              <a:defRPr sz="1900"/>
            </a:lvl1pPr>
            <a:lvl2pPr>
              <a:defRPr sz="1600"/>
            </a:lvl2pPr>
            <a:lvl3pPr>
              <a:defRPr sz="1500"/>
            </a:lvl3pPr>
            <a:lvl4pPr>
              <a:defRPr sz="1300"/>
            </a:lvl4pPr>
            <a:lvl5pPr>
              <a:defRPr sz="1300"/>
            </a:lvl5pPr>
            <a:lvl6pPr>
              <a:defRPr sz="1300"/>
            </a:lvl6pPr>
            <a:lvl7pPr>
              <a:defRPr sz="1300"/>
            </a:lvl7pPr>
            <a:lvl8pPr>
              <a:defRPr sz="1300"/>
            </a:lvl8pPr>
            <a:lvl9pPr>
              <a:defRPr sz="13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206329" y="1047573"/>
            <a:ext cx="3660052" cy="436578"/>
          </a:xfrm>
        </p:spPr>
        <p:txBody>
          <a:bodyPr anchor="b"/>
          <a:lstStyle>
            <a:lvl1pPr marL="0" indent="0">
              <a:buNone/>
              <a:defRPr sz="1900" b="1"/>
            </a:lvl1pPr>
            <a:lvl2pPr marL="370286" indent="0">
              <a:buNone/>
              <a:defRPr sz="1600" b="1"/>
            </a:lvl2pPr>
            <a:lvl3pPr marL="740573" indent="0">
              <a:buNone/>
              <a:defRPr sz="1500" b="1"/>
            </a:lvl3pPr>
            <a:lvl4pPr marL="1110859" indent="0">
              <a:buNone/>
              <a:defRPr sz="1300" b="1"/>
            </a:lvl4pPr>
            <a:lvl5pPr marL="1481145" indent="0">
              <a:buNone/>
              <a:defRPr sz="1300" b="1"/>
            </a:lvl5pPr>
            <a:lvl6pPr marL="1851431" indent="0">
              <a:buNone/>
              <a:defRPr sz="1300" b="1"/>
            </a:lvl6pPr>
            <a:lvl7pPr marL="2221718" indent="0">
              <a:buNone/>
              <a:defRPr sz="1300" b="1"/>
            </a:lvl7pPr>
            <a:lvl8pPr marL="2592004" indent="0">
              <a:buNone/>
              <a:defRPr sz="1300" b="1"/>
            </a:lvl8pPr>
            <a:lvl9pPr marL="2962290" indent="0">
              <a:buNone/>
              <a:defRPr sz="1300" b="1"/>
            </a:lvl9pPr>
          </a:lstStyle>
          <a:p>
            <a:pPr lvl="0"/>
            <a:r>
              <a:rPr lang="fr-FR" smtClean="0"/>
              <a:t>Modifiez les styles du texte du masque</a:t>
            </a:r>
          </a:p>
        </p:txBody>
      </p:sp>
      <p:sp>
        <p:nvSpPr>
          <p:cNvPr id="6" name="Espace réservé du contenu 5"/>
          <p:cNvSpPr>
            <a:spLocks noGrp="1"/>
          </p:cNvSpPr>
          <p:nvPr>
            <p:ph sz="quarter" idx="4"/>
          </p:nvPr>
        </p:nvSpPr>
        <p:spPr>
          <a:xfrm>
            <a:off x="4206329" y="1484151"/>
            <a:ext cx="3660052" cy="2696388"/>
          </a:xfrm>
        </p:spPr>
        <p:txBody>
          <a:bodyPr/>
          <a:lstStyle>
            <a:lvl1pPr>
              <a:defRPr sz="1900"/>
            </a:lvl1pPr>
            <a:lvl2pPr>
              <a:defRPr sz="1600"/>
            </a:lvl2pPr>
            <a:lvl3pPr>
              <a:defRPr sz="1500"/>
            </a:lvl3pPr>
            <a:lvl4pPr>
              <a:defRPr sz="1300"/>
            </a:lvl4pPr>
            <a:lvl5pPr>
              <a:defRPr sz="1300"/>
            </a:lvl5pPr>
            <a:lvl6pPr>
              <a:defRPr sz="1300"/>
            </a:lvl6pPr>
            <a:lvl7pPr>
              <a:defRPr sz="1300"/>
            </a:lvl7pPr>
            <a:lvl8pPr>
              <a:defRPr sz="1300"/>
            </a:lvl8pPr>
            <a:lvl9pPr>
              <a:defRPr sz="13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9D0DAC6-03CC-4C30-BA6D-0E960209BE3A}" type="datetimeFigureOut">
              <a:rPr lang="fr-FR" smtClean="0"/>
              <a:pPr/>
              <a:t>04/02/2013</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D0284A62-4030-4AA5-962E-511F4CBDEFCA}" type="slidenum">
              <a:rPr lang="fr-FR" smtClean="0"/>
              <a:pPr/>
              <a:t>‹N°›</a:t>
            </a:fld>
            <a:endParaRPr lang="fr-FR"/>
          </a:p>
        </p:txBody>
      </p:sp>
    </p:spTree>
    <p:extLst>
      <p:ext uri="{BB962C8B-B14F-4D97-AF65-F5344CB8AC3E}">
        <p14:creationId xmlns:p14="http://schemas.microsoft.com/office/powerpoint/2010/main" xmlns="" val="2727554576"/>
      </p:ext>
    </p:extLst>
  </p:cSld>
  <p:clrMapOvr>
    <a:masterClrMapping/>
  </p:clrMapOvr>
  <mc:AlternateContent xmlns:mc="http://schemas.openxmlformats.org/markup-compatibility/2006">
    <mc:Choice xmlns:p14="http://schemas.microsoft.com/office/powerpoint/2010/main" xmlns="" Requires="p14">
      <p:transition spd="slow" p14:dur="3000" advTm="4000"/>
    </mc:Choice>
    <mc:Fallback>
      <p:transition spd="slow" advTm="4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9D0DAC6-03CC-4C30-BA6D-0E960209BE3A}" type="datetimeFigureOut">
              <a:rPr lang="fr-FR" smtClean="0"/>
              <a:pPr/>
              <a:t>04/02/2013</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D0284A62-4030-4AA5-962E-511F4CBDEFCA}" type="slidenum">
              <a:rPr lang="fr-FR" smtClean="0"/>
              <a:pPr/>
              <a:t>‹N°›</a:t>
            </a:fld>
            <a:endParaRPr lang="fr-FR"/>
          </a:p>
        </p:txBody>
      </p:sp>
    </p:spTree>
    <p:extLst>
      <p:ext uri="{BB962C8B-B14F-4D97-AF65-F5344CB8AC3E}">
        <p14:creationId xmlns:p14="http://schemas.microsoft.com/office/powerpoint/2010/main" xmlns="" val="3539573112"/>
      </p:ext>
    </p:extLst>
  </p:cSld>
  <p:clrMapOvr>
    <a:masterClrMapping/>
  </p:clrMapOvr>
  <mc:AlternateContent xmlns:mc="http://schemas.openxmlformats.org/markup-compatibility/2006">
    <mc:Choice xmlns:p14="http://schemas.microsoft.com/office/powerpoint/2010/main" xmlns="" Requires="p14">
      <p:transition spd="slow" p14:dur="3000" advTm="4000"/>
    </mc:Choice>
    <mc:Fallback>
      <p:transition spd="slow" advTm="4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B9D0DAC6-03CC-4C30-BA6D-0E960209BE3A}" type="datetimeFigureOut">
              <a:rPr lang="fr-FR" smtClean="0"/>
              <a:pPr/>
              <a:t>04/02/2013</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D0284A62-4030-4AA5-962E-511F4CBDEFCA}" type="slidenum">
              <a:rPr lang="fr-FR" smtClean="0"/>
              <a:pPr/>
              <a:t>‹N°›</a:t>
            </a:fld>
            <a:endParaRPr lang="fr-FR"/>
          </a:p>
        </p:txBody>
      </p:sp>
    </p:spTree>
    <p:extLst>
      <p:ext uri="{BB962C8B-B14F-4D97-AF65-F5344CB8AC3E}">
        <p14:creationId xmlns:p14="http://schemas.microsoft.com/office/powerpoint/2010/main" xmlns="" val="1017929548"/>
      </p:ext>
    </p:extLst>
  </p:cSld>
  <p:clrMapOvr>
    <a:masterClrMapping/>
  </p:clrMapOvr>
  <mc:AlternateContent xmlns:mc="http://schemas.openxmlformats.org/markup-compatibility/2006">
    <mc:Choice xmlns:p14="http://schemas.microsoft.com/office/powerpoint/2010/main" xmlns="" Requires="p14">
      <p:transition spd="slow" p14:dur="3000" advTm="4000"/>
    </mc:Choice>
    <mc:Fallback>
      <p:transition spd="slow" advTm="4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14020" y="186331"/>
            <a:ext cx="2724195" cy="792992"/>
          </a:xfrm>
        </p:spPr>
        <p:txBody>
          <a:bodyPr anchor="b"/>
          <a:lstStyle>
            <a:lvl1pPr algn="l">
              <a:defRPr sz="1600" b="1"/>
            </a:lvl1pPr>
          </a:lstStyle>
          <a:p>
            <a:r>
              <a:rPr lang="fr-FR" smtClean="0"/>
              <a:t>Modifiez le style du titre</a:t>
            </a:r>
            <a:endParaRPr lang="fr-FR"/>
          </a:p>
        </p:txBody>
      </p:sp>
      <p:sp>
        <p:nvSpPr>
          <p:cNvPr id="3" name="Espace réservé du contenu 2"/>
          <p:cNvSpPr>
            <a:spLocks noGrp="1"/>
          </p:cNvSpPr>
          <p:nvPr>
            <p:ph idx="1"/>
          </p:nvPr>
        </p:nvSpPr>
        <p:spPr>
          <a:xfrm>
            <a:off x="3237406" y="186332"/>
            <a:ext cx="4628974" cy="3994208"/>
          </a:xfrm>
        </p:spPr>
        <p:txBody>
          <a:bodyPr/>
          <a:lstStyle>
            <a:lvl1pPr>
              <a:defRPr sz="2600"/>
            </a:lvl1pPr>
            <a:lvl2pPr>
              <a:defRPr sz="2300"/>
            </a:lvl2pPr>
            <a:lvl3pPr>
              <a:defRPr sz="19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14020" y="979323"/>
            <a:ext cx="2724195" cy="3201216"/>
          </a:xfrm>
        </p:spPr>
        <p:txBody>
          <a:bodyPr/>
          <a:lstStyle>
            <a:lvl1pPr marL="0" indent="0">
              <a:buNone/>
              <a:defRPr sz="1100"/>
            </a:lvl1pPr>
            <a:lvl2pPr marL="370286" indent="0">
              <a:buNone/>
              <a:defRPr sz="1000"/>
            </a:lvl2pPr>
            <a:lvl3pPr marL="740573" indent="0">
              <a:buNone/>
              <a:defRPr sz="800"/>
            </a:lvl3pPr>
            <a:lvl4pPr marL="1110859" indent="0">
              <a:buNone/>
              <a:defRPr sz="700"/>
            </a:lvl4pPr>
            <a:lvl5pPr marL="1481145" indent="0">
              <a:buNone/>
              <a:defRPr sz="700"/>
            </a:lvl5pPr>
            <a:lvl6pPr marL="1851431" indent="0">
              <a:buNone/>
              <a:defRPr sz="700"/>
            </a:lvl6pPr>
            <a:lvl7pPr marL="2221718" indent="0">
              <a:buNone/>
              <a:defRPr sz="700"/>
            </a:lvl7pPr>
            <a:lvl8pPr marL="2592004" indent="0">
              <a:buNone/>
              <a:defRPr sz="700"/>
            </a:lvl8pPr>
            <a:lvl9pPr marL="2962290" indent="0">
              <a:buNone/>
              <a:defRPr sz="7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B9D0DAC6-03CC-4C30-BA6D-0E960209BE3A}" type="datetimeFigureOut">
              <a:rPr lang="fr-FR" smtClean="0"/>
              <a:pPr/>
              <a:t>04/02/2013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D0284A62-4030-4AA5-962E-511F4CBDEFCA}" type="slidenum">
              <a:rPr lang="fr-FR" smtClean="0"/>
              <a:pPr/>
              <a:t>‹N°›</a:t>
            </a:fld>
            <a:endParaRPr lang="fr-FR"/>
          </a:p>
        </p:txBody>
      </p:sp>
    </p:spTree>
    <p:extLst>
      <p:ext uri="{BB962C8B-B14F-4D97-AF65-F5344CB8AC3E}">
        <p14:creationId xmlns:p14="http://schemas.microsoft.com/office/powerpoint/2010/main" xmlns="" val="2343277387"/>
      </p:ext>
    </p:extLst>
  </p:cSld>
  <p:clrMapOvr>
    <a:masterClrMapping/>
  </p:clrMapOvr>
  <mc:AlternateContent xmlns:mc="http://schemas.openxmlformats.org/markup-compatibility/2006">
    <mc:Choice xmlns:p14="http://schemas.microsoft.com/office/powerpoint/2010/main" xmlns="" Requires="p14">
      <p:transition spd="slow" p14:dur="3000" advTm="4000"/>
    </mc:Choice>
    <mc:Fallback>
      <p:transition spd="slow" advTm="4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23016" y="3275965"/>
            <a:ext cx="4968240" cy="386746"/>
          </a:xfrm>
        </p:spPr>
        <p:txBody>
          <a:bodyPr anchor="b"/>
          <a:lstStyle>
            <a:lvl1pPr algn="l">
              <a:defRPr sz="1600" b="1"/>
            </a:lvl1pPr>
          </a:lstStyle>
          <a:p>
            <a:r>
              <a:rPr lang="fr-FR" smtClean="0"/>
              <a:t>Modifiez le style du titre</a:t>
            </a:r>
            <a:endParaRPr lang="fr-FR"/>
          </a:p>
        </p:txBody>
      </p:sp>
      <p:sp>
        <p:nvSpPr>
          <p:cNvPr id="3" name="Espace réservé pour une image  2"/>
          <p:cNvSpPr>
            <a:spLocks noGrp="1"/>
          </p:cNvSpPr>
          <p:nvPr>
            <p:ph type="pic" idx="1"/>
          </p:nvPr>
        </p:nvSpPr>
        <p:spPr>
          <a:xfrm>
            <a:off x="1623016" y="418162"/>
            <a:ext cx="4968240" cy="2807970"/>
          </a:xfrm>
        </p:spPr>
        <p:txBody>
          <a:bodyPr/>
          <a:lstStyle>
            <a:lvl1pPr marL="0" indent="0">
              <a:buNone/>
              <a:defRPr sz="2600"/>
            </a:lvl1pPr>
            <a:lvl2pPr marL="370286" indent="0">
              <a:buNone/>
              <a:defRPr sz="2300"/>
            </a:lvl2pPr>
            <a:lvl3pPr marL="740573" indent="0">
              <a:buNone/>
              <a:defRPr sz="1900"/>
            </a:lvl3pPr>
            <a:lvl4pPr marL="1110859" indent="0">
              <a:buNone/>
              <a:defRPr sz="1600"/>
            </a:lvl4pPr>
            <a:lvl5pPr marL="1481145" indent="0">
              <a:buNone/>
              <a:defRPr sz="1600"/>
            </a:lvl5pPr>
            <a:lvl6pPr marL="1851431" indent="0">
              <a:buNone/>
              <a:defRPr sz="1600"/>
            </a:lvl6pPr>
            <a:lvl7pPr marL="2221718" indent="0">
              <a:buNone/>
              <a:defRPr sz="1600"/>
            </a:lvl7pPr>
            <a:lvl8pPr marL="2592004" indent="0">
              <a:buNone/>
              <a:defRPr sz="1600"/>
            </a:lvl8pPr>
            <a:lvl9pPr marL="2962290" indent="0">
              <a:buNone/>
              <a:defRPr sz="1600"/>
            </a:lvl9pPr>
          </a:lstStyle>
          <a:p>
            <a:endParaRPr lang="fr-FR"/>
          </a:p>
        </p:txBody>
      </p:sp>
      <p:sp>
        <p:nvSpPr>
          <p:cNvPr id="4" name="Espace réservé du texte 3"/>
          <p:cNvSpPr>
            <a:spLocks noGrp="1"/>
          </p:cNvSpPr>
          <p:nvPr>
            <p:ph type="body" sz="half" idx="2"/>
          </p:nvPr>
        </p:nvSpPr>
        <p:spPr>
          <a:xfrm>
            <a:off x="1623016" y="3662711"/>
            <a:ext cx="4968240" cy="549244"/>
          </a:xfrm>
        </p:spPr>
        <p:txBody>
          <a:bodyPr/>
          <a:lstStyle>
            <a:lvl1pPr marL="0" indent="0">
              <a:buNone/>
              <a:defRPr sz="1100"/>
            </a:lvl1pPr>
            <a:lvl2pPr marL="370286" indent="0">
              <a:buNone/>
              <a:defRPr sz="1000"/>
            </a:lvl2pPr>
            <a:lvl3pPr marL="740573" indent="0">
              <a:buNone/>
              <a:defRPr sz="800"/>
            </a:lvl3pPr>
            <a:lvl4pPr marL="1110859" indent="0">
              <a:buNone/>
              <a:defRPr sz="700"/>
            </a:lvl4pPr>
            <a:lvl5pPr marL="1481145" indent="0">
              <a:buNone/>
              <a:defRPr sz="700"/>
            </a:lvl5pPr>
            <a:lvl6pPr marL="1851431" indent="0">
              <a:buNone/>
              <a:defRPr sz="700"/>
            </a:lvl6pPr>
            <a:lvl7pPr marL="2221718" indent="0">
              <a:buNone/>
              <a:defRPr sz="700"/>
            </a:lvl7pPr>
            <a:lvl8pPr marL="2592004" indent="0">
              <a:buNone/>
              <a:defRPr sz="700"/>
            </a:lvl8pPr>
            <a:lvl9pPr marL="2962290" indent="0">
              <a:buNone/>
              <a:defRPr sz="7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B9D0DAC6-03CC-4C30-BA6D-0E960209BE3A}" type="datetimeFigureOut">
              <a:rPr lang="fr-FR" smtClean="0"/>
              <a:pPr/>
              <a:t>04/02/2013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D0284A62-4030-4AA5-962E-511F4CBDEFCA}" type="slidenum">
              <a:rPr lang="fr-FR" smtClean="0"/>
              <a:pPr/>
              <a:t>‹N°›</a:t>
            </a:fld>
            <a:endParaRPr lang="fr-FR"/>
          </a:p>
        </p:txBody>
      </p:sp>
    </p:spTree>
    <p:extLst>
      <p:ext uri="{BB962C8B-B14F-4D97-AF65-F5344CB8AC3E}">
        <p14:creationId xmlns:p14="http://schemas.microsoft.com/office/powerpoint/2010/main" xmlns="" val="2473405261"/>
      </p:ext>
    </p:extLst>
  </p:cSld>
  <p:clrMapOvr>
    <a:masterClrMapping/>
  </p:clrMapOvr>
  <mc:AlternateContent xmlns:mc="http://schemas.openxmlformats.org/markup-compatibility/2006">
    <mc:Choice xmlns:p14="http://schemas.microsoft.com/office/powerpoint/2010/main" xmlns="" Requires="p14">
      <p:transition spd="slow" p14:dur="3000" advTm="4000"/>
    </mc:Choice>
    <mc:Fallback>
      <p:transition spd="slow" advTm="4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9D0DAC6-03CC-4C30-BA6D-0E960209BE3A}" type="datetimeFigureOut">
              <a:rPr lang="fr-FR" smtClean="0"/>
              <a:pPr/>
              <a:t>04/02/2013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0284A62-4030-4AA5-962E-511F4CBDEFCA}" type="slidenum">
              <a:rPr lang="fr-FR" smtClean="0"/>
              <a:pPr/>
              <a:t>‹N°›</a:t>
            </a:fld>
            <a:endParaRPr lang="fr-FR"/>
          </a:p>
        </p:txBody>
      </p:sp>
    </p:spTree>
    <p:extLst>
      <p:ext uri="{BB962C8B-B14F-4D97-AF65-F5344CB8AC3E}">
        <p14:creationId xmlns:p14="http://schemas.microsoft.com/office/powerpoint/2010/main" xmlns="" val="3957955327"/>
      </p:ext>
    </p:extLst>
  </p:cSld>
  <p:clrMapOvr>
    <a:masterClrMapping/>
  </p:clrMapOvr>
  <mc:AlternateContent xmlns:mc="http://schemas.openxmlformats.org/markup-compatibility/2006">
    <mc:Choice xmlns:p14="http://schemas.microsoft.com/office/powerpoint/2010/main" xmlns="" Requires="p14">
      <p:transition spd="slow" p14:dur="3000" advTm="4000"/>
    </mc:Choice>
    <mc:Fallback>
      <p:transition spd="slow" advTm="4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5436888" y="127832"/>
            <a:ext cx="1686269" cy="272455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375206" y="127832"/>
            <a:ext cx="4923675" cy="272455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9D0DAC6-03CC-4C30-BA6D-0E960209BE3A}" type="datetimeFigureOut">
              <a:rPr lang="fr-FR" smtClean="0"/>
              <a:pPr/>
              <a:t>04/02/2013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0284A62-4030-4AA5-962E-511F4CBDEFCA}" type="slidenum">
              <a:rPr lang="fr-FR" smtClean="0"/>
              <a:pPr/>
              <a:t>‹N°›</a:t>
            </a:fld>
            <a:endParaRPr lang="fr-FR"/>
          </a:p>
        </p:txBody>
      </p:sp>
    </p:spTree>
    <p:extLst>
      <p:ext uri="{BB962C8B-B14F-4D97-AF65-F5344CB8AC3E}">
        <p14:creationId xmlns:p14="http://schemas.microsoft.com/office/powerpoint/2010/main" xmlns="" val="2328265987"/>
      </p:ext>
    </p:extLst>
  </p:cSld>
  <p:clrMapOvr>
    <a:masterClrMapping/>
  </p:clrMapOvr>
  <mc:AlternateContent xmlns:mc="http://schemas.openxmlformats.org/markup-compatibility/2006">
    <mc:Choice xmlns:p14="http://schemas.microsoft.com/office/powerpoint/2010/main" xmlns="" Requires="p14">
      <p:transition spd="slow" p14:dur="3000" advTm="4000"/>
    </mc:Choice>
    <mc:Fallback>
      <p:transition spd="slow" advTm="4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59000">
              <a:schemeClr val="bg2">
                <a:lumMod val="50000"/>
              </a:schemeClr>
            </a:gs>
            <a:gs pos="100000">
              <a:schemeClr val="bg2">
                <a:shade val="30000"/>
                <a:satMod val="20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14020" y="187415"/>
            <a:ext cx="7452360" cy="779992"/>
          </a:xfrm>
          <a:prstGeom prst="rect">
            <a:avLst/>
          </a:prstGeom>
        </p:spPr>
        <p:txBody>
          <a:bodyPr vert="horz" lIns="74057" tIns="37029" rIns="74057" bIns="37029"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14020" y="1091989"/>
            <a:ext cx="7452360" cy="3088551"/>
          </a:xfrm>
          <a:prstGeom prst="rect">
            <a:avLst/>
          </a:prstGeom>
        </p:spPr>
        <p:txBody>
          <a:bodyPr vert="horz" lIns="74057" tIns="37029" rIns="74057" bIns="37029"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14020" y="4337621"/>
            <a:ext cx="1932093" cy="249164"/>
          </a:xfrm>
          <a:prstGeom prst="rect">
            <a:avLst/>
          </a:prstGeom>
        </p:spPr>
        <p:txBody>
          <a:bodyPr vert="horz" lIns="74057" tIns="37029" rIns="74057" bIns="37029" rtlCol="0" anchor="ctr"/>
          <a:lstStyle>
            <a:lvl1pPr algn="l">
              <a:defRPr sz="1000">
                <a:solidFill>
                  <a:schemeClr val="tx1">
                    <a:tint val="75000"/>
                  </a:schemeClr>
                </a:solidFill>
              </a:defRPr>
            </a:lvl1pPr>
          </a:lstStyle>
          <a:p>
            <a:fld id="{B9D0DAC6-03CC-4C30-BA6D-0E960209BE3A}" type="datetimeFigureOut">
              <a:rPr lang="fr-FR" smtClean="0"/>
              <a:pPr/>
              <a:t>04/02/2013</a:t>
            </a:fld>
            <a:endParaRPr lang="fr-FR"/>
          </a:p>
        </p:txBody>
      </p:sp>
      <p:sp>
        <p:nvSpPr>
          <p:cNvPr id="5" name="Espace réservé du pied de page 4"/>
          <p:cNvSpPr>
            <a:spLocks noGrp="1"/>
          </p:cNvSpPr>
          <p:nvPr>
            <p:ph type="ftr" sz="quarter" idx="3"/>
          </p:nvPr>
        </p:nvSpPr>
        <p:spPr>
          <a:xfrm>
            <a:off x="2829137" y="4337621"/>
            <a:ext cx="2622127" cy="249164"/>
          </a:xfrm>
          <a:prstGeom prst="rect">
            <a:avLst/>
          </a:prstGeom>
        </p:spPr>
        <p:txBody>
          <a:bodyPr vert="horz" lIns="74057" tIns="37029" rIns="74057" bIns="37029" rtlCol="0" anchor="ctr"/>
          <a:lstStyle>
            <a:lvl1pPr algn="ctr">
              <a:defRPr sz="10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5934287" y="4337621"/>
            <a:ext cx="1932093" cy="249164"/>
          </a:xfrm>
          <a:prstGeom prst="rect">
            <a:avLst/>
          </a:prstGeom>
        </p:spPr>
        <p:txBody>
          <a:bodyPr vert="horz" lIns="74057" tIns="37029" rIns="74057" bIns="37029" rtlCol="0" anchor="ctr"/>
          <a:lstStyle>
            <a:lvl1pPr algn="r">
              <a:defRPr sz="1000">
                <a:solidFill>
                  <a:schemeClr val="tx1">
                    <a:tint val="75000"/>
                  </a:schemeClr>
                </a:solidFill>
              </a:defRPr>
            </a:lvl1pPr>
          </a:lstStyle>
          <a:p>
            <a:fld id="{D0284A62-4030-4AA5-962E-511F4CBDEFCA}" type="slidenum">
              <a:rPr lang="fr-FR" smtClean="0"/>
              <a:pPr/>
              <a:t>‹N°›</a:t>
            </a:fld>
            <a:endParaRPr lang="fr-FR"/>
          </a:p>
        </p:txBody>
      </p:sp>
    </p:spTree>
    <p:extLst>
      <p:ext uri="{BB962C8B-B14F-4D97-AF65-F5344CB8AC3E}">
        <p14:creationId xmlns:p14="http://schemas.microsoft.com/office/powerpoint/2010/main" xmlns="" val="21574852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xmlns="" Requires="p14">
      <p:transition spd="slow" p14:dur="3000" advTm="4000"/>
    </mc:Choice>
    <mc:Fallback>
      <p:transition spd="slow" advTm="4000"/>
    </mc:Fallback>
  </mc:AlternateContent>
  <p:txStyles>
    <p:titleStyle>
      <a:lvl1pPr algn="ctr" defTabSz="740573" rtl="0" eaLnBrk="1" latinLnBrk="0" hangingPunct="1">
        <a:spcBef>
          <a:spcPct val="0"/>
        </a:spcBef>
        <a:buNone/>
        <a:defRPr sz="3600" kern="1200">
          <a:solidFill>
            <a:schemeClr val="tx1"/>
          </a:solidFill>
          <a:latin typeface="+mj-lt"/>
          <a:ea typeface="+mj-ea"/>
          <a:cs typeface="+mj-cs"/>
        </a:defRPr>
      </a:lvl1pPr>
    </p:titleStyle>
    <p:bodyStyle>
      <a:lvl1pPr marL="277715" indent="-277715" algn="l" defTabSz="740573" rtl="0" eaLnBrk="1" latinLnBrk="0" hangingPunct="1">
        <a:spcBef>
          <a:spcPct val="20000"/>
        </a:spcBef>
        <a:buFont typeface="Arial" pitchFamily="34" charset="0"/>
        <a:buChar char="•"/>
        <a:defRPr sz="2600" kern="1200">
          <a:solidFill>
            <a:schemeClr val="tx1"/>
          </a:solidFill>
          <a:latin typeface="+mn-lt"/>
          <a:ea typeface="+mn-ea"/>
          <a:cs typeface="+mn-cs"/>
        </a:defRPr>
      </a:lvl1pPr>
      <a:lvl2pPr marL="601715" indent="-231429" algn="l" defTabSz="740573" rtl="0" eaLnBrk="1" latinLnBrk="0" hangingPunct="1">
        <a:spcBef>
          <a:spcPct val="20000"/>
        </a:spcBef>
        <a:buFont typeface="Arial" pitchFamily="34" charset="0"/>
        <a:buChar char="–"/>
        <a:defRPr sz="2300" kern="1200">
          <a:solidFill>
            <a:schemeClr val="tx1"/>
          </a:solidFill>
          <a:latin typeface="+mn-lt"/>
          <a:ea typeface="+mn-ea"/>
          <a:cs typeface="+mn-cs"/>
        </a:defRPr>
      </a:lvl2pPr>
      <a:lvl3pPr marL="925716" indent="-185143" algn="l" defTabSz="740573" rtl="0" eaLnBrk="1" latinLnBrk="0" hangingPunct="1">
        <a:spcBef>
          <a:spcPct val="20000"/>
        </a:spcBef>
        <a:buFont typeface="Arial" pitchFamily="34" charset="0"/>
        <a:buChar char="•"/>
        <a:defRPr sz="1900" kern="1200">
          <a:solidFill>
            <a:schemeClr val="tx1"/>
          </a:solidFill>
          <a:latin typeface="+mn-lt"/>
          <a:ea typeface="+mn-ea"/>
          <a:cs typeface="+mn-cs"/>
        </a:defRPr>
      </a:lvl3pPr>
      <a:lvl4pPr marL="1296002" indent="-185143" algn="l" defTabSz="740573" rtl="0" eaLnBrk="1" latinLnBrk="0" hangingPunct="1">
        <a:spcBef>
          <a:spcPct val="20000"/>
        </a:spcBef>
        <a:buFont typeface="Arial" pitchFamily="34" charset="0"/>
        <a:buChar char="–"/>
        <a:defRPr sz="1600" kern="1200">
          <a:solidFill>
            <a:schemeClr val="tx1"/>
          </a:solidFill>
          <a:latin typeface="+mn-lt"/>
          <a:ea typeface="+mn-ea"/>
          <a:cs typeface="+mn-cs"/>
        </a:defRPr>
      </a:lvl4pPr>
      <a:lvl5pPr marL="1666288" indent="-185143" algn="l" defTabSz="740573" rtl="0" eaLnBrk="1" latinLnBrk="0" hangingPunct="1">
        <a:spcBef>
          <a:spcPct val="20000"/>
        </a:spcBef>
        <a:buFont typeface="Arial" pitchFamily="34" charset="0"/>
        <a:buChar char="»"/>
        <a:defRPr sz="1600" kern="1200">
          <a:solidFill>
            <a:schemeClr val="tx1"/>
          </a:solidFill>
          <a:latin typeface="+mn-lt"/>
          <a:ea typeface="+mn-ea"/>
          <a:cs typeface="+mn-cs"/>
        </a:defRPr>
      </a:lvl5pPr>
      <a:lvl6pPr marL="2036575" indent="-185143" algn="l" defTabSz="740573" rtl="0" eaLnBrk="1" latinLnBrk="0" hangingPunct="1">
        <a:spcBef>
          <a:spcPct val="20000"/>
        </a:spcBef>
        <a:buFont typeface="Arial" pitchFamily="34" charset="0"/>
        <a:buChar char="•"/>
        <a:defRPr sz="1600" kern="1200">
          <a:solidFill>
            <a:schemeClr val="tx1"/>
          </a:solidFill>
          <a:latin typeface="+mn-lt"/>
          <a:ea typeface="+mn-ea"/>
          <a:cs typeface="+mn-cs"/>
        </a:defRPr>
      </a:lvl6pPr>
      <a:lvl7pPr marL="2406861" indent="-185143" algn="l" defTabSz="740573" rtl="0" eaLnBrk="1" latinLnBrk="0" hangingPunct="1">
        <a:spcBef>
          <a:spcPct val="20000"/>
        </a:spcBef>
        <a:buFont typeface="Arial" pitchFamily="34" charset="0"/>
        <a:buChar char="•"/>
        <a:defRPr sz="1600" kern="1200">
          <a:solidFill>
            <a:schemeClr val="tx1"/>
          </a:solidFill>
          <a:latin typeface="+mn-lt"/>
          <a:ea typeface="+mn-ea"/>
          <a:cs typeface="+mn-cs"/>
        </a:defRPr>
      </a:lvl7pPr>
      <a:lvl8pPr marL="2777147" indent="-185143" algn="l" defTabSz="740573" rtl="0" eaLnBrk="1" latinLnBrk="0" hangingPunct="1">
        <a:spcBef>
          <a:spcPct val="20000"/>
        </a:spcBef>
        <a:buFont typeface="Arial" pitchFamily="34" charset="0"/>
        <a:buChar char="•"/>
        <a:defRPr sz="1600" kern="1200">
          <a:solidFill>
            <a:schemeClr val="tx1"/>
          </a:solidFill>
          <a:latin typeface="+mn-lt"/>
          <a:ea typeface="+mn-ea"/>
          <a:cs typeface="+mn-cs"/>
        </a:defRPr>
      </a:lvl8pPr>
      <a:lvl9pPr marL="3147433" indent="-185143" algn="l" defTabSz="740573" rtl="0" eaLnBrk="1" latinLnBrk="0" hangingPunct="1">
        <a:spcBef>
          <a:spcPct val="20000"/>
        </a:spcBef>
        <a:buFont typeface="Arial" pitchFamily="34" charset="0"/>
        <a:buChar char="•"/>
        <a:defRPr sz="1600" kern="1200">
          <a:solidFill>
            <a:schemeClr val="tx1"/>
          </a:solidFill>
          <a:latin typeface="+mn-lt"/>
          <a:ea typeface="+mn-ea"/>
          <a:cs typeface="+mn-cs"/>
        </a:defRPr>
      </a:lvl9pPr>
    </p:bodyStyle>
    <p:otherStyle>
      <a:defPPr>
        <a:defRPr lang="fr-FR"/>
      </a:defPPr>
      <a:lvl1pPr marL="0" algn="l" defTabSz="740573" rtl="0" eaLnBrk="1" latinLnBrk="0" hangingPunct="1">
        <a:defRPr sz="1500" kern="1200">
          <a:solidFill>
            <a:schemeClr val="tx1"/>
          </a:solidFill>
          <a:latin typeface="+mn-lt"/>
          <a:ea typeface="+mn-ea"/>
          <a:cs typeface="+mn-cs"/>
        </a:defRPr>
      </a:lvl1pPr>
      <a:lvl2pPr marL="370286" algn="l" defTabSz="740573" rtl="0" eaLnBrk="1" latinLnBrk="0" hangingPunct="1">
        <a:defRPr sz="1500" kern="1200">
          <a:solidFill>
            <a:schemeClr val="tx1"/>
          </a:solidFill>
          <a:latin typeface="+mn-lt"/>
          <a:ea typeface="+mn-ea"/>
          <a:cs typeface="+mn-cs"/>
        </a:defRPr>
      </a:lvl2pPr>
      <a:lvl3pPr marL="740573" algn="l" defTabSz="740573" rtl="0" eaLnBrk="1" latinLnBrk="0" hangingPunct="1">
        <a:defRPr sz="1500" kern="1200">
          <a:solidFill>
            <a:schemeClr val="tx1"/>
          </a:solidFill>
          <a:latin typeface="+mn-lt"/>
          <a:ea typeface="+mn-ea"/>
          <a:cs typeface="+mn-cs"/>
        </a:defRPr>
      </a:lvl3pPr>
      <a:lvl4pPr marL="1110859" algn="l" defTabSz="740573" rtl="0" eaLnBrk="1" latinLnBrk="0" hangingPunct="1">
        <a:defRPr sz="1500" kern="1200">
          <a:solidFill>
            <a:schemeClr val="tx1"/>
          </a:solidFill>
          <a:latin typeface="+mn-lt"/>
          <a:ea typeface="+mn-ea"/>
          <a:cs typeface="+mn-cs"/>
        </a:defRPr>
      </a:lvl4pPr>
      <a:lvl5pPr marL="1481145" algn="l" defTabSz="740573" rtl="0" eaLnBrk="1" latinLnBrk="0" hangingPunct="1">
        <a:defRPr sz="1500" kern="1200">
          <a:solidFill>
            <a:schemeClr val="tx1"/>
          </a:solidFill>
          <a:latin typeface="+mn-lt"/>
          <a:ea typeface="+mn-ea"/>
          <a:cs typeface="+mn-cs"/>
        </a:defRPr>
      </a:lvl5pPr>
      <a:lvl6pPr marL="1851431" algn="l" defTabSz="740573" rtl="0" eaLnBrk="1" latinLnBrk="0" hangingPunct="1">
        <a:defRPr sz="1500" kern="1200">
          <a:solidFill>
            <a:schemeClr val="tx1"/>
          </a:solidFill>
          <a:latin typeface="+mn-lt"/>
          <a:ea typeface="+mn-ea"/>
          <a:cs typeface="+mn-cs"/>
        </a:defRPr>
      </a:lvl6pPr>
      <a:lvl7pPr marL="2221718" algn="l" defTabSz="740573" rtl="0" eaLnBrk="1" latinLnBrk="0" hangingPunct="1">
        <a:defRPr sz="1500" kern="1200">
          <a:solidFill>
            <a:schemeClr val="tx1"/>
          </a:solidFill>
          <a:latin typeface="+mn-lt"/>
          <a:ea typeface="+mn-ea"/>
          <a:cs typeface="+mn-cs"/>
        </a:defRPr>
      </a:lvl7pPr>
      <a:lvl8pPr marL="2592004" algn="l" defTabSz="740573" rtl="0" eaLnBrk="1" latinLnBrk="0" hangingPunct="1">
        <a:defRPr sz="1500" kern="1200">
          <a:solidFill>
            <a:schemeClr val="tx1"/>
          </a:solidFill>
          <a:latin typeface="+mn-lt"/>
          <a:ea typeface="+mn-ea"/>
          <a:cs typeface="+mn-cs"/>
        </a:defRPr>
      </a:lvl8pPr>
      <a:lvl9pPr marL="2962290" algn="l" defTabSz="740573" rtl="0" eaLnBrk="1" latinLnBrk="0" hangingPunct="1">
        <a:defRPr sz="1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6.jpeg"/><Relationship Id="rId7" Type="http://schemas.openxmlformats.org/officeDocument/2006/relationships/image" Target="../media/image38.jpeg"/><Relationship Id="rId2" Type="http://schemas.openxmlformats.org/officeDocument/2006/relationships/hyperlink" Target="https://sites.google.com/site/diaporamascarmine/" TargetMode="External"/><Relationship Id="rId1" Type="http://schemas.openxmlformats.org/officeDocument/2006/relationships/slideLayout" Target="../slideLayouts/slideLayout7.xml"/><Relationship Id="rId6" Type="http://schemas.openxmlformats.org/officeDocument/2006/relationships/hyperlink" Target="http://www.ppsmania.fr/" TargetMode="External"/><Relationship Id="rId5" Type="http://schemas.openxmlformats.org/officeDocument/2006/relationships/image" Target="../media/image37.gif"/><Relationship Id="rId4" Type="http://schemas.openxmlformats.org/officeDocument/2006/relationships/hyperlink" Target="mailto:carmifioren@gmail.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p:cNvPicPr>
          <p:nvPr/>
        </p:nvPicPr>
        <p:blipFill>
          <a:blip r:embed="rId2" cstate="print">
            <a:extLst>
              <a:ext uri="{28A0092B-C50C-407E-A947-70E740481C1C}">
                <a14:useLocalDpi xmlns:a14="http://schemas.microsoft.com/office/drawing/2010/main" xmlns=""/>
              </a:ext>
            </a:extLst>
          </a:blip>
          <a:stretch>
            <a:fillRect/>
          </a:stretch>
        </p:blipFill>
        <p:spPr>
          <a:xfrm>
            <a:off x="200" y="0"/>
            <a:ext cx="8280000" cy="4679950"/>
          </a:xfrm>
          <a:prstGeom prst="rect">
            <a:avLst/>
          </a:prstGeom>
        </p:spPr>
      </p:pic>
      <p:sp>
        <p:nvSpPr>
          <p:cNvPr id="4" name="WordArt 2"/>
          <p:cNvSpPr>
            <a:spLocks noChangeArrowheads="1" noChangeShapeType="1" noTextEdit="1"/>
          </p:cNvSpPr>
          <p:nvPr/>
        </p:nvSpPr>
        <p:spPr bwMode="auto">
          <a:xfrm>
            <a:off x="1064221" y="0"/>
            <a:ext cx="6151959" cy="485775"/>
          </a:xfrm>
          <a:prstGeom prst="rect">
            <a:avLst/>
          </a:prstGeom>
          <a:extLst>
            <a:ext uri="{AF507438-7753-43E0-B8FC-AC1667EBCBE1}">
              <a14:hiddenEffects xmlns:a14="http://schemas.microsoft.com/office/drawing/2010/main" xmlns="">
                <a:effectLst/>
              </a14:hiddenEffects>
            </a:ext>
          </a:extLst>
        </p:spPr>
        <p:txBody>
          <a:bodyPr wrap="none" fromWordArt="1">
            <a:prstTxWarp prst="textPlain">
              <a:avLst>
                <a:gd name="adj" fmla="val 48587"/>
              </a:avLst>
            </a:prstTxWarp>
          </a:bodyPr>
          <a:lstStyle/>
          <a:p>
            <a:pPr algn="ctr" rtl="0">
              <a:buNone/>
            </a:pPr>
            <a:r>
              <a:rPr lang="fr-FR" sz="3600" b="1" kern="10" spc="0" dirty="0" smtClean="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latin typeface="Colonna MT"/>
              </a:rPr>
              <a:t>Yellowstone </a:t>
            </a:r>
            <a:r>
              <a:rPr lang="fr-FR" sz="3600" b="1" kern="10" spc="0" dirty="0" smtClean="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latin typeface="Colonna MT"/>
              </a:rPr>
              <a:t> National  Park</a:t>
            </a:r>
            <a:endParaRPr lang="fr-FR" sz="3600" b="1" kern="10" spc="0" dirty="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latin typeface="Colonna MT"/>
            </a:endParaRPr>
          </a:p>
        </p:txBody>
      </p:sp>
      <p:sp>
        <p:nvSpPr>
          <p:cNvPr id="5" name="Rectangle 4"/>
          <p:cNvSpPr/>
          <p:nvPr/>
        </p:nvSpPr>
        <p:spPr>
          <a:xfrm>
            <a:off x="200" y="1764000"/>
            <a:ext cx="8280000" cy="2585323"/>
          </a:xfrm>
          <a:prstGeom prst="rect">
            <a:avLst/>
          </a:prstGeom>
        </p:spPr>
        <p:txBody>
          <a:bodyPr wrap="square">
            <a:spAutoFit/>
          </a:bodyPr>
          <a:lstStyle/>
          <a:p>
            <a:r>
              <a:rPr lang="fr-FR" sz="1800" b="1" dirty="0"/>
              <a:t>Le Parc national de Yellowstone (Yellowstone National Park) est situé aux États-Unis, au nord-ouest du Wyoming. Une petite partie du parc se trouve sur les États voisins de l'Idaho et du Montana. Créé en 1872, le Yellowstone est le plus ancien parc national du monde2. Il s'étend sur 8 983 km2 (898 300 hectares, c'est-à-dire une superficie plus importante que celle de la Corse). Il constitue le deuxième plus grand </a:t>
            </a:r>
            <a:r>
              <a:rPr lang="fr-FR" sz="1600" b="1" dirty="0"/>
              <a:t>parc naturel des </a:t>
            </a:r>
            <a:r>
              <a:rPr lang="fr-FR" sz="1600" b="1" dirty="0" smtClean="0"/>
              <a:t>États-Unis </a:t>
            </a:r>
            <a:r>
              <a:rPr lang="fr-FR" sz="1600" b="1" dirty="0"/>
              <a:t>Le Yellowstone est célèbre pour ses phénomènes </a:t>
            </a:r>
            <a:r>
              <a:rPr lang="fr-FR" sz="1800" b="1" dirty="0"/>
              <a:t>géothermiques ; il contient deux tiers des geysers de la planète et de nombreuses sources chaudes. L'une des figures emblématiques du parc est le </a:t>
            </a:r>
            <a:r>
              <a:rPr lang="fr-FR" sz="1800" b="1" dirty="0" err="1" smtClean="0"/>
              <a:t>Old</a:t>
            </a:r>
            <a:r>
              <a:rPr lang="fr-FR" sz="1800" b="1" dirty="0" smtClean="0"/>
              <a:t> </a:t>
            </a:r>
            <a:r>
              <a:rPr lang="fr-FR" sz="1800" b="1" dirty="0" err="1"/>
              <a:t>Faithful</a:t>
            </a:r>
            <a:r>
              <a:rPr lang="fr-FR" sz="1800" b="1" dirty="0"/>
              <a:t> </a:t>
            </a:r>
            <a:r>
              <a:rPr lang="fr-FR" sz="1800" b="1" dirty="0" smtClean="0"/>
              <a:t>       </a:t>
            </a:r>
            <a:r>
              <a:rPr lang="fr-FR" sz="1800" b="1" dirty="0" err="1" smtClean="0"/>
              <a:t>Wikipédia</a:t>
            </a:r>
            <a:endParaRPr lang="fr-FR" sz="1800" b="1" dirty="0"/>
          </a:p>
          <a:p>
            <a:endParaRPr lang="fr-FR" sz="1800" b="1" dirty="0"/>
          </a:p>
        </p:txBody>
      </p:sp>
      <p:sp>
        <p:nvSpPr>
          <p:cNvPr id="6" name="WordArt 3"/>
          <p:cNvSpPr>
            <a:spLocks noChangeArrowheads="1" noChangeShapeType="1" noTextEdit="1"/>
          </p:cNvSpPr>
          <p:nvPr/>
        </p:nvSpPr>
        <p:spPr bwMode="auto">
          <a:xfrm>
            <a:off x="201" y="4284191"/>
            <a:ext cx="3203895" cy="395759"/>
          </a:xfrm>
          <a:prstGeom prst="rect">
            <a:avLst/>
          </a:prstGeom>
          <a:extLst>
            <a:ext uri="{AF507438-7753-43E0-B8FC-AC1667EBCBE1}">
              <a14:hiddenEffects xmlns:a14="http://schemas.microsoft.com/office/drawing/2010/main" xmlns="">
                <a:effectLst/>
              </a14:hiddenEffects>
            </a:ext>
          </a:extLst>
        </p:spPr>
        <p:txBody>
          <a:bodyPr wrap="none" fromWordArt="1">
            <a:prstTxWarp prst="textPlain">
              <a:avLst>
                <a:gd name="adj" fmla="val 50000"/>
              </a:avLst>
            </a:prstTxWarp>
          </a:bodyPr>
          <a:lstStyle/>
          <a:p>
            <a:pPr algn="ctr" rtl="0">
              <a:buNone/>
            </a:pPr>
            <a:r>
              <a:rPr lang="fr-FR" sz="3600" kern="10" spc="0" dirty="0" smtClean="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latin typeface="Imprint MT Shadow"/>
              </a:rPr>
              <a:t>diaporamas Carminé</a:t>
            </a:r>
            <a:endParaRPr lang="fr-FR" sz="3600" kern="10" spc="0" dirty="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latin typeface="Imprint MT Shadow"/>
            </a:endParaRPr>
          </a:p>
        </p:txBody>
      </p:sp>
    </p:spTree>
    <p:extLst>
      <p:ext uri="{BB962C8B-B14F-4D97-AF65-F5344CB8AC3E}">
        <p14:creationId xmlns:p14="http://schemas.microsoft.com/office/powerpoint/2010/main" xmlns="" val="430757550"/>
      </p:ext>
    </p:extLst>
  </p:cSld>
  <p:clrMapOvr>
    <a:masterClrMapping/>
  </p:clrMapOvr>
  <mc:AlternateContent xmlns:mc="http://schemas.openxmlformats.org/markup-compatibility/2006">
    <mc:Choice xmlns:p14="http://schemas.microsoft.com/office/powerpoint/2010/main" xmlns="" Requires="p14">
      <p:transition spd="slow" p14:dur="3000" advTm="11000">
        <p14:warp dir="in"/>
      </p:transition>
    </mc:Choice>
    <mc:Fallback>
      <p:transition spd="slow" advTm="11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by="(-#ppt_w*2)" calcmode="lin" valueType="num">
                                      <p:cBhvr rctx="PPT">
                                        <p:cTn id="7" dur="500" autoRev="1" fill="hold">
                                          <p:stCondLst>
                                            <p:cond delay="0"/>
                                          </p:stCondLst>
                                        </p:cTn>
                                        <p:tgtEl>
                                          <p:spTgt spid="4"/>
                                        </p:tgtEl>
                                        <p:attrNameLst>
                                          <p:attrName>ppt_w</p:attrName>
                                        </p:attrNameLst>
                                      </p:cBhvr>
                                    </p:anim>
                                    <p:anim by="(#ppt_w*0.50)" calcmode="lin" valueType="num">
                                      <p:cBhvr>
                                        <p:cTn id="8" dur="500" decel="50000" autoRev="1" fill="hold">
                                          <p:stCondLst>
                                            <p:cond delay="0"/>
                                          </p:stCondLst>
                                        </p:cTn>
                                        <p:tgtEl>
                                          <p:spTgt spid="4"/>
                                        </p:tgtEl>
                                        <p:attrNameLst>
                                          <p:attrName>ppt_x</p:attrName>
                                        </p:attrNameLst>
                                      </p:cBhvr>
                                    </p:anim>
                                    <p:anim from="(-#ppt_h/2)" to="(#ppt_y)" calcmode="lin" valueType="num">
                                      <p:cBhvr>
                                        <p:cTn id="9" dur="1000" fill="hold">
                                          <p:stCondLst>
                                            <p:cond delay="0"/>
                                          </p:stCondLst>
                                        </p:cTn>
                                        <p:tgtEl>
                                          <p:spTgt spid="4"/>
                                        </p:tgtEl>
                                        <p:attrNameLst>
                                          <p:attrName>ppt_y</p:attrName>
                                        </p:attrNameLst>
                                      </p:cBhvr>
                                    </p:anim>
                                    <p:animRot by="21600000">
                                      <p:cBhvr>
                                        <p:cTn id="10" dur="1000" fill="hold">
                                          <p:stCondLst>
                                            <p:cond delay="0"/>
                                          </p:stCondLst>
                                        </p:cTn>
                                        <p:tgtEl>
                                          <p:spTgt spid="4"/>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6">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6">
                                            <p:txEl>
                                              <p:pRg st="0" end="0"/>
                                            </p:txEl>
                                          </p:spTgt>
                                        </p:tgtEl>
                                        <p:attrNameLst>
                                          <p:attrName>ppt_w</p:attrName>
                                        </p:attrNameLst>
                                      </p:cBhvr>
                                    </p:anim>
                                    <p:anim by="(#ppt_w*0.50)" calcmode="lin" valueType="num">
                                      <p:cBhvr>
                                        <p:cTn id="16" dur="500" decel="50000" autoRev="1" fill="hold">
                                          <p:stCondLst>
                                            <p:cond delay="0"/>
                                          </p:stCondLst>
                                        </p:cTn>
                                        <p:tgtEl>
                                          <p:spTgt spid="6">
                                            <p:txEl>
                                              <p:pRg st="0" end="0"/>
                                            </p:txEl>
                                          </p:spTgt>
                                        </p:tgtEl>
                                        <p:attrNameLst>
                                          <p:attrName>ppt_x</p:attrName>
                                        </p:attrNameLst>
                                      </p:cBhvr>
                                    </p:anim>
                                    <p:anim from="(-#ppt_h/2)" to="(#ppt_y)" calcmode="lin" valueType="num">
                                      <p:cBhvr>
                                        <p:cTn id="17" dur="1000" fill="hold">
                                          <p:stCondLst>
                                            <p:cond delay="0"/>
                                          </p:stCondLst>
                                        </p:cTn>
                                        <p:tgtEl>
                                          <p:spTgt spid="6">
                                            <p:txEl>
                                              <p:pRg st="0" end="0"/>
                                            </p:txEl>
                                          </p:spTgt>
                                        </p:tgtEl>
                                        <p:attrNameLst>
                                          <p:attrName>ppt_y</p:attrName>
                                        </p:attrNameLst>
                                      </p:cBhvr>
                                    </p:anim>
                                    <p:animRot by="21600000">
                                      <p:cBhvr>
                                        <p:cTn id="18"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p:cNvPicPr>
          <p:nvPr/>
        </p:nvPicPr>
        <p:blipFill>
          <a:blip r:embed="rId2" cstate="screen">
            <a:extLst>
              <a:ext uri="{28A0092B-C50C-407E-A947-70E740481C1C}">
                <a14:useLocalDpi xmlns:a14="http://schemas.microsoft.com/office/drawing/2010/main" xmlns=""/>
              </a:ext>
            </a:extLst>
          </a:blip>
          <a:stretch>
            <a:fillRect/>
          </a:stretch>
        </p:blipFill>
        <p:spPr>
          <a:xfrm>
            <a:off x="200" y="0"/>
            <a:ext cx="8280000" cy="4679950"/>
          </a:xfrm>
          <a:prstGeom prst="rect">
            <a:avLst/>
          </a:prstGeom>
        </p:spPr>
      </p:pic>
    </p:spTree>
    <p:extLst>
      <p:ext uri="{BB962C8B-B14F-4D97-AF65-F5344CB8AC3E}">
        <p14:creationId xmlns:p14="http://schemas.microsoft.com/office/powerpoint/2010/main" xmlns="" val="3989539982"/>
      </p:ext>
    </p:extLst>
  </p:cSld>
  <p:clrMapOvr>
    <a:masterClrMapping/>
  </p:clrMapOvr>
  <mc:AlternateContent xmlns:mc="http://schemas.openxmlformats.org/markup-compatibility/2006">
    <mc:Choice xmlns:p14="http://schemas.microsoft.com/office/powerpoint/2010/main" xmlns="" Requires="p14">
      <p:transition spd="slow" p14:dur="3000" advTm="4000">
        <p14:warp/>
      </p:transition>
    </mc:Choice>
    <mc:Fallback>
      <p:transition spd="slow" advTm="4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p:cNvPicPr>
          <p:nvPr/>
        </p:nvPicPr>
        <p:blipFill>
          <a:blip r:embed="rId2" cstate="screen">
            <a:extLst>
              <a:ext uri="{28A0092B-C50C-407E-A947-70E740481C1C}">
                <a14:useLocalDpi xmlns:a14="http://schemas.microsoft.com/office/drawing/2010/main" xmlns=""/>
              </a:ext>
            </a:extLst>
          </a:blip>
          <a:stretch>
            <a:fillRect/>
          </a:stretch>
        </p:blipFill>
        <p:spPr>
          <a:xfrm>
            <a:off x="200" y="0"/>
            <a:ext cx="8280000" cy="4679950"/>
          </a:xfrm>
          <a:prstGeom prst="rect">
            <a:avLst/>
          </a:prstGeom>
        </p:spPr>
      </p:pic>
    </p:spTree>
    <p:extLst>
      <p:ext uri="{BB962C8B-B14F-4D97-AF65-F5344CB8AC3E}">
        <p14:creationId xmlns:p14="http://schemas.microsoft.com/office/powerpoint/2010/main" xmlns="" val="1697473712"/>
      </p:ext>
    </p:extLst>
  </p:cSld>
  <p:clrMapOvr>
    <a:masterClrMapping/>
  </p:clrMapOvr>
  <mc:AlternateContent xmlns:mc="http://schemas.openxmlformats.org/markup-compatibility/2006">
    <mc:Choice xmlns:p14="http://schemas.microsoft.com/office/powerpoint/2010/main" xmlns="" Requires="p14">
      <p:transition spd="slow" p14:dur="3000" advTm="4000">
        <p14:warp/>
      </p:transition>
    </mc:Choice>
    <mc:Fallback>
      <p:transition spd="slow" advTm="4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p:cNvPicPr>
          <p:nvPr/>
        </p:nvPicPr>
        <p:blipFill>
          <a:blip r:embed="rId2" cstate="print">
            <a:extLst>
              <a:ext uri="{28A0092B-C50C-407E-A947-70E740481C1C}">
                <a14:useLocalDpi xmlns:a14="http://schemas.microsoft.com/office/drawing/2010/main" xmlns=""/>
              </a:ext>
            </a:extLst>
          </a:blip>
          <a:stretch>
            <a:fillRect/>
          </a:stretch>
        </p:blipFill>
        <p:spPr>
          <a:xfrm>
            <a:off x="200" y="0"/>
            <a:ext cx="8280000" cy="4679950"/>
          </a:xfrm>
          <a:prstGeom prst="rect">
            <a:avLst/>
          </a:prstGeom>
        </p:spPr>
      </p:pic>
    </p:spTree>
    <p:extLst>
      <p:ext uri="{BB962C8B-B14F-4D97-AF65-F5344CB8AC3E}">
        <p14:creationId xmlns:p14="http://schemas.microsoft.com/office/powerpoint/2010/main" xmlns="" val="2553371555"/>
      </p:ext>
    </p:extLst>
  </p:cSld>
  <p:clrMapOvr>
    <a:masterClrMapping/>
  </p:clrMapOvr>
  <mc:AlternateContent xmlns:mc="http://schemas.openxmlformats.org/markup-compatibility/2006">
    <mc:Choice xmlns:p14="http://schemas.microsoft.com/office/powerpoint/2010/main" xmlns="" Requires="p14">
      <p:transition spd="slow" p14:dur="3000" advTm="4000">
        <p14:warp dir="in"/>
      </p:transition>
    </mc:Choice>
    <mc:Fallback>
      <p:transition spd="slow" advTm="4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p:cNvPicPr>
          <p:nvPr/>
        </p:nvPicPr>
        <p:blipFill>
          <a:blip r:embed="rId2" cstate="screen">
            <a:extLst>
              <a:ext uri="{28A0092B-C50C-407E-A947-70E740481C1C}">
                <a14:useLocalDpi xmlns:a14="http://schemas.microsoft.com/office/drawing/2010/main" xmlns=""/>
              </a:ext>
            </a:extLst>
          </a:blip>
          <a:stretch>
            <a:fillRect/>
          </a:stretch>
        </p:blipFill>
        <p:spPr>
          <a:xfrm>
            <a:off x="200" y="0"/>
            <a:ext cx="8280000" cy="4679950"/>
          </a:xfrm>
          <a:prstGeom prst="rect">
            <a:avLst/>
          </a:prstGeom>
        </p:spPr>
      </p:pic>
    </p:spTree>
    <p:extLst>
      <p:ext uri="{BB962C8B-B14F-4D97-AF65-F5344CB8AC3E}">
        <p14:creationId xmlns:p14="http://schemas.microsoft.com/office/powerpoint/2010/main" xmlns="" val="211604941"/>
      </p:ext>
    </p:extLst>
  </p:cSld>
  <p:clrMapOvr>
    <a:masterClrMapping/>
  </p:clrMapOvr>
  <mc:AlternateContent xmlns:mc="http://schemas.openxmlformats.org/markup-compatibility/2006">
    <mc:Choice xmlns:p14="http://schemas.microsoft.com/office/powerpoint/2010/main" xmlns="" Requires="p14">
      <p:transition spd="slow" p14:dur="3000" advTm="4000">
        <p14:warp/>
      </p:transition>
    </mc:Choice>
    <mc:Fallback>
      <p:transition spd="slow" advTm="4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p:cNvPicPr>
          <p:nvPr/>
        </p:nvPicPr>
        <p:blipFill>
          <a:blip r:embed="rId2" cstate="screen">
            <a:extLst>
              <a:ext uri="{28A0092B-C50C-407E-A947-70E740481C1C}">
                <a14:useLocalDpi xmlns:a14="http://schemas.microsoft.com/office/drawing/2010/main" xmlns=""/>
              </a:ext>
            </a:extLst>
          </a:blip>
          <a:stretch>
            <a:fillRect/>
          </a:stretch>
        </p:blipFill>
        <p:spPr>
          <a:xfrm>
            <a:off x="200" y="0"/>
            <a:ext cx="8280000" cy="4679950"/>
          </a:xfrm>
          <a:prstGeom prst="rect">
            <a:avLst/>
          </a:prstGeom>
        </p:spPr>
      </p:pic>
    </p:spTree>
    <p:extLst>
      <p:ext uri="{BB962C8B-B14F-4D97-AF65-F5344CB8AC3E}">
        <p14:creationId xmlns:p14="http://schemas.microsoft.com/office/powerpoint/2010/main" xmlns="" val="2922136538"/>
      </p:ext>
    </p:extLst>
  </p:cSld>
  <p:clrMapOvr>
    <a:masterClrMapping/>
  </p:clrMapOvr>
  <mc:AlternateContent xmlns:mc="http://schemas.openxmlformats.org/markup-compatibility/2006">
    <mc:Choice xmlns:p14="http://schemas.microsoft.com/office/powerpoint/2010/main" xmlns="" Requires="p14">
      <p:transition spd="slow" p14:dur="3000" advTm="4000">
        <p14:warp dir="in"/>
      </p:transition>
    </mc:Choice>
    <mc:Fallback>
      <p:transition spd="slow" advTm="4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p:cNvPicPr>
          <p:nvPr/>
        </p:nvPicPr>
        <p:blipFill>
          <a:blip r:embed="rId2" cstate="screen">
            <a:extLst>
              <a:ext uri="{28A0092B-C50C-407E-A947-70E740481C1C}">
                <a14:useLocalDpi xmlns:a14="http://schemas.microsoft.com/office/drawing/2010/main" xmlns=""/>
              </a:ext>
            </a:extLst>
          </a:blip>
          <a:stretch>
            <a:fillRect/>
          </a:stretch>
        </p:blipFill>
        <p:spPr>
          <a:xfrm>
            <a:off x="200" y="0"/>
            <a:ext cx="8280000" cy="4679950"/>
          </a:xfrm>
          <a:prstGeom prst="rect">
            <a:avLst/>
          </a:prstGeom>
        </p:spPr>
      </p:pic>
    </p:spTree>
    <p:extLst>
      <p:ext uri="{BB962C8B-B14F-4D97-AF65-F5344CB8AC3E}">
        <p14:creationId xmlns:p14="http://schemas.microsoft.com/office/powerpoint/2010/main" xmlns="" val="2475523873"/>
      </p:ext>
    </p:extLst>
  </p:cSld>
  <p:clrMapOvr>
    <a:masterClrMapping/>
  </p:clrMapOvr>
  <mc:AlternateContent xmlns:mc="http://schemas.openxmlformats.org/markup-compatibility/2006">
    <mc:Choice xmlns:p14="http://schemas.microsoft.com/office/powerpoint/2010/main" xmlns="" Requires="p14">
      <p:transition spd="slow" p14:dur="3000" advTm="4000">
        <p14:warp/>
      </p:transition>
    </mc:Choice>
    <mc:Fallback>
      <p:transition spd="slow" advTm="4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p:cNvPicPr>
          <p:nvPr/>
        </p:nvPicPr>
        <p:blipFill>
          <a:blip r:embed="rId2" cstate="screen">
            <a:extLst>
              <a:ext uri="{28A0092B-C50C-407E-A947-70E740481C1C}">
                <a14:useLocalDpi xmlns:a14="http://schemas.microsoft.com/office/drawing/2010/main" xmlns=""/>
              </a:ext>
            </a:extLst>
          </a:blip>
          <a:stretch>
            <a:fillRect/>
          </a:stretch>
        </p:blipFill>
        <p:spPr>
          <a:xfrm>
            <a:off x="200" y="0"/>
            <a:ext cx="8280000" cy="4679950"/>
          </a:xfrm>
          <a:prstGeom prst="rect">
            <a:avLst/>
          </a:prstGeom>
        </p:spPr>
      </p:pic>
    </p:spTree>
    <p:extLst>
      <p:ext uri="{BB962C8B-B14F-4D97-AF65-F5344CB8AC3E}">
        <p14:creationId xmlns:p14="http://schemas.microsoft.com/office/powerpoint/2010/main" xmlns="" val="1426786085"/>
      </p:ext>
    </p:extLst>
  </p:cSld>
  <p:clrMapOvr>
    <a:masterClrMapping/>
  </p:clrMapOvr>
  <mc:AlternateContent xmlns:mc="http://schemas.openxmlformats.org/markup-compatibility/2006">
    <mc:Choice xmlns:p14="http://schemas.microsoft.com/office/powerpoint/2010/main" xmlns="" Requires="p14">
      <p:transition spd="slow" p14:dur="3000" advTm="4000">
        <p14:warp dir="in"/>
      </p:transition>
    </mc:Choice>
    <mc:Fallback>
      <p:transition spd="slow" advTm="4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p:cNvPicPr>
          <p:nvPr/>
        </p:nvPicPr>
        <p:blipFill>
          <a:blip r:embed="rId2" cstate="screen">
            <a:extLst>
              <a:ext uri="{28A0092B-C50C-407E-A947-70E740481C1C}">
                <a14:useLocalDpi xmlns:a14="http://schemas.microsoft.com/office/drawing/2010/main" xmlns=""/>
              </a:ext>
            </a:extLst>
          </a:blip>
          <a:stretch>
            <a:fillRect/>
          </a:stretch>
        </p:blipFill>
        <p:spPr>
          <a:xfrm>
            <a:off x="200" y="0"/>
            <a:ext cx="8280000" cy="4679950"/>
          </a:xfrm>
          <a:prstGeom prst="rect">
            <a:avLst/>
          </a:prstGeom>
        </p:spPr>
      </p:pic>
    </p:spTree>
    <p:extLst>
      <p:ext uri="{BB962C8B-B14F-4D97-AF65-F5344CB8AC3E}">
        <p14:creationId xmlns:p14="http://schemas.microsoft.com/office/powerpoint/2010/main" xmlns="" val="1340575136"/>
      </p:ext>
    </p:extLst>
  </p:cSld>
  <p:clrMapOvr>
    <a:masterClrMapping/>
  </p:clrMapOvr>
  <mc:AlternateContent xmlns:mc="http://schemas.openxmlformats.org/markup-compatibility/2006">
    <mc:Choice xmlns:p14="http://schemas.microsoft.com/office/powerpoint/2010/main" xmlns="" Requires="p14">
      <p:transition spd="slow" p14:dur="3000" advTm="4000">
        <p14:warp dir="in"/>
      </p:transition>
    </mc:Choice>
    <mc:Fallback>
      <p:transition spd="slow" advTm="4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p:cNvPicPr>
          <p:nvPr/>
        </p:nvPicPr>
        <p:blipFill>
          <a:blip r:embed="rId2" cstate="screen">
            <a:extLst>
              <a:ext uri="{28A0092B-C50C-407E-A947-70E740481C1C}">
                <a14:useLocalDpi xmlns:a14="http://schemas.microsoft.com/office/drawing/2010/main" xmlns=""/>
              </a:ext>
            </a:extLst>
          </a:blip>
          <a:stretch>
            <a:fillRect/>
          </a:stretch>
        </p:blipFill>
        <p:spPr>
          <a:xfrm>
            <a:off x="200" y="0"/>
            <a:ext cx="8280000" cy="4679950"/>
          </a:xfrm>
          <a:prstGeom prst="rect">
            <a:avLst/>
          </a:prstGeom>
        </p:spPr>
      </p:pic>
    </p:spTree>
    <p:extLst>
      <p:ext uri="{BB962C8B-B14F-4D97-AF65-F5344CB8AC3E}">
        <p14:creationId xmlns:p14="http://schemas.microsoft.com/office/powerpoint/2010/main" xmlns="" val="1904063963"/>
      </p:ext>
    </p:extLst>
  </p:cSld>
  <p:clrMapOvr>
    <a:masterClrMapping/>
  </p:clrMapOvr>
  <mc:AlternateContent xmlns:mc="http://schemas.openxmlformats.org/markup-compatibility/2006">
    <mc:Choice xmlns:p14="http://schemas.microsoft.com/office/powerpoint/2010/main" xmlns="" Requires="p14">
      <p:transition spd="slow" p14:dur="3000" advTm="4000">
        <p14:warp dir="in"/>
      </p:transition>
    </mc:Choice>
    <mc:Fallback>
      <p:transition spd="slow" advTm="4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p:cNvPicPr>
          <p:nvPr/>
        </p:nvPicPr>
        <p:blipFill>
          <a:blip r:embed="rId2" cstate="screen">
            <a:extLst>
              <a:ext uri="{28A0092B-C50C-407E-A947-70E740481C1C}">
                <a14:useLocalDpi xmlns:a14="http://schemas.microsoft.com/office/drawing/2010/main" xmlns=""/>
              </a:ext>
            </a:extLst>
          </a:blip>
          <a:stretch>
            <a:fillRect/>
          </a:stretch>
        </p:blipFill>
        <p:spPr>
          <a:xfrm>
            <a:off x="200" y="0"/>
            <a:ext cx="8280000" cy="4679950"/>
          </a:xfrm>
          <a:prstGeom prst="rect">
            <a:avLst/>
          </a:prstGeom>
        </p:spPr>
      </p:pic>
    </p:spTree>
    <p:extLst>
      <p:ext uri="{BB962C8B-B14F-4D97-AF65-F5344CB8AC3E}">
        <p14:creationId xmlns:p14="http://schemas.microsoft.com/office/powerpoint/2010/main" xmlns="" val="389244984"/>
      </p:ext>
    </p:extLst>
  </p:cSld>
  <p:clrMapOvr>
    <a:masterClrMapping/>
  </p:clrMapOvr>
  <mc:AlternateContent xmlns:mc="http://schemas.openxmlformats.org/markup-compatibility/2006">
    <mc:Choice xmlns:p14="http://schemas.microsoft.com/office/powerpoint/2010/main" xmlns="" Requires="p14">
      <p:transition spd="slow" p14:dur="3000" advTm="4000">
        <p14:warp/>
      </p:transition>
    </mc:Choice>
    <mc:Fallback>
      <p:transition spd="slow" advTm="4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p:cNvPicPr>
          <p:nvPr/>
        </p:nvPicPr>
        <p:blipFill>
          <a:blip r:embed="rId2" cstate="screen">
            <a:extLst>
              <a:ext uri="{28A0092B-C50C-407E-A947-70E740481C1C}">
                <a14:useLocalDpi xmlns:a14="http://schemas.microsoft.com/office/drawing/2010/main" xmlns=""/>
              </a:ext>
            </a:extLst>
          </a:blip>
          <a:stretch>
            <a:fillRect/>
          </a:stretch>
        </p:blipFill>
        <p:spPr>
          <a:xfrm>
            <a:off x="0" y="0"/>
            <a:ext cx="8280000" cy="4680000"/>
          </a:xfrm>
          <a:prstGeom prst="rect">
            <a:avLst/>
          </a:prstGeom>
        </p:spPr>
      </p:pic>
    </p:spTree>
    <p:extLst>
      <p:ext uri="{BB962C8B-B14F-4D97-AF65-F5344CB8AC3E}">
        <p14:creationId xmlns:p14="http://schemas.microsoft.com/office/powerpoint/2010/main" xmlns="" val="1410814215"/>
      </p:ext>
    </p:extLst>
  </p:cSld>
  <p:clrMapOvr>
    <a:masterClrMapping/>
  </p:clrMapOvr>
  <mc:AlternateContent xmlns:mc="http://schemas.openxmlformats.org/markup-compatibility/2006">
    <mc:Choice xmlns:p14="http://schemas.microsoft.com/office/powerpoint/2010/main" xmlns="" Requires="p14">
      <p:transition spd="slow" p14:dur="3000" advTm="4000">
        <p14:warp dir="in"/>
      </p:transition>
    </mc:Choice>
    <mc:Fallback>
      <p:transition spd="slow" advTm="4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p:cNvPicPr>
          <p:nvPr/>
        </p:nvPicPr>
        <p:blipFill>
          <a:blip r:embed="rId2" cstate="print">
            <a:extLst>
              <a:ext uri="{28A0092B-C50C-407E-A947-70E740481C1C}">
                <a14:useLocalDpi xmlns:a14="http://schemas.microsoft.com/office/drawing/2010/main" xmlns=""/>
              </a:ext>
            </a:extLst>
          </a:blip>
          <a:stretch>
            <a:fillRect/>
          </a:stretch>
        </p:blipFill>
        <p:spPr>
          <a:xfrm>
            <a:off x="200" y="0"/>
            <a:ext cx="8280000" cy="4679950"/>
          </a:xfrm>
          <a:prstGeom prst="rect">
            <a:avLst/>
          </a:prstGeom>
        </p:spPr>
      </p:pic>
    </p:spTree>
    <p:extLst>
      <p:ext uri="{BB962C8B-B14F-4D97-AF65-F5344CB8AC3E}">
        <p14:creationId xmlns:p14="http://schemas.microsoft.com/office/powerpoint/2010/main" xmlns="" val="2946793549"/>
      </p:ext>
    </p:extLst>
  </p:cSld>
  <p:clrMapOvr>
    <a:masterClrMapping/>
  </p:clrMapOvr>
  <mc:AlternateContent xmlns:mc="http://schemas.openxmlformats.org/markup-compatibility/2006">
    <mc:Choice xmlns:p14="http://schemas.microsoft.com/office/powerpoint/2010/main" xmlns="" Requires="p14">
      <p:transition spd="slow" p14:dur="3000" advTm="4000">
        <p14:warp dir="in"/>
      </p:transition>
    </mc:Choice>
    <mc:Fallback>
      <p:transition spd="slow" advTm="4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p:cNvPicPr>
          <p:nvPr/>
        </p:nvPicPr>
        <p:blipFill>
          <a:blip r:embed="rId2" cstate="print">
            <a:extLst>
              <a:ext uri="{28A0092B-C50C-407E-A947-70E740481C1C}">
                <a14:useLocalDpi xmlns:a14="http://schemas.microsoft.com/office/drawing/2010/main" xmlns=""/>
              </a:ext>
            </a:extLst>
          </a:blip>
          <a:stretch>
            <a:fillRect/>
          </a:stretch>
        </p:blipFill>
        <p:spPr>
          <a:xfrm>
            <a:off x="0" y="-25"/>
            <a:ext cx="8280400" cy="4680000"/>
          </a:xfrm>
          <a:prstGeom prst="rect">
            <a:avLst/>
          </a:prstGeom>
        </p:spPr>
      </p:pic>
    </p:spTree>
    <p:extLst>
      <p:ext uri="{BB962C8B-B14F-4D97-AF65-F5344CB8AC3E}">
        <p14:creationId xmlns:p14="http://schemas.microsoft.com/office/powerpoint/2010/main" xmlns="" val="2351307450"/>
      </p:ext>
    </p:extLst>
  </p:cSld>
  <p:clrMapOvr>
    <a:masterClrMapping/>
  </p:clrMapOvr>
  <mc:AlternateContent xmlns:mc="http://schemas.openxmlformats.org/markup-compatibility/2006">
    <mc:Choice xmlns:p14="http://schemas.microsoft.com/office/powerpoint/2010/main" xmlns="" Requires="p14">
      <p:transition spd="slow" p14:dur="3000" advTm="4000">
        <p14:warp/>
      </p:transition>
    </mc:Choice>
    <mc:Fallback>
      <p:transition spd="slow" advTm="4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p:cNvPicPr>
          <p:nvPr/>
        </p:nvPicPr>
        <p:blipFill>
          <a:blip r:embed="rId2" cstate="screen">
            <a:extLst>
              <a:ext uri="{28A0092B-C50C-407E-A947-70E740481C1C}">
                <a14:useLocalDpi xmlns:a14="http://schemas.microsoft.com/office/drawing/2010/main" xmlns=""/>
              </a:ext>
            </a:extLst>
          </a:blip>
          <a:stretch>
            <a:fillRect/>
          </a:stretch>
        </p:blipFill>
        <p:spPr>
          <a:xfrm>
            <a:off x="200" y="0"/>
            <a:ext cx="8280000" cy="4679950"/>
          </a:xfrm>
          <a:prstGeom prst="rect">
            <a:avLst/>
          </a:prstGeom>
        </p:spPr>
      </p:pic>
    </p:spTree>
    <p:extLst>
      <p:ext uri="{BB962C8B-B14F-4D97-AF65-F5344CB8AC3E}">
        <p14:creationId xmlns:p14="http://schemas.microsoft.com/office/powerpoint/2010/main" xmlns="" val="1504098870"/>
      </p:ext>
    </p:extLst>
  </p:cSld>
  <p:clrMapOvr>
    <a:masterClrMapping/>
  </p:clrMapOvr>
  <mc:AlternateContent xmlns:mc="http://schemas.openxmlformats.org/markup-compatibility/2006">
    <mc:Choice xmlns:p14="http://schemas.microsoft.com/office/powerpoint/2010/main" xmlns="" Requires="p14">
      <p:transition spd="slow" p14:dur="3000" advTm="4000">
        <p14:warp dir="in"/>
      </p:transition>
    </mc:Choice>
    <mc:Fallback>
      <p:transition spd="slow" advTm="4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p:cNvPicPr>
          <p:nvPr/>
        </p:nvPicPr>
        <p:blipFill>
          <a:blip r:embed="rId2" cstate="screen">
            <a:extLst>
              <a:ext uri="{28A0092B-C50C-407E-A947-70E740481C1C}">
                <a14:useLocalDpi xmlns:a14="http://schemas.microsoft.com/office/drawing/2010/main" xmlns=""/>
              </a:ext>
            </a:extLst>
          </a:blip>
          <a:stretch>
            <a:fillRect/>
          </a:stretch>
        </p:blipFill>
        <p:spPr>
          <a:xfrm>
            <a:off x="200" y="0"/>
            <a:ext cx="8280000" cy="4679950"/>
          </a:xfrm>
          <a:prstGeom prst="rect">
            <a:avLst/>
          </a:prstGeom>
        </p:spPr>
      </p:pic>
    </p:spTree>
    <p:extLst>
      <p:ext uri="{BB962C8B-B14F-4D97-AF65-F5344CB8AC3E}">
        <p14:creationId xmlns:p14="http://schemas.microsoft.com/office/powerpoint/2010/main" xmlns="" val="588043905"/>
      </p:ext>
    </p:extLst>
  </p:cSld>
  <p:clrMapOvr>
    <a:masterClrMapping/>
  </p:clrMapOvr>
  <mc:AlternateContent xmlns:mc="http://schemas.openxmlformats.org/markup-compatibility/2006">
    <mc:Choice xmlns:p14="http://schemas.microsoft.com/office/powerpoint/2010/main" xmlns="" Requires="p14">
      <p:transition spd="slow" p14:dur="3000" advTm="4000">
        <p14:warp/>
      </p:transition>
    </mc:Choice>
    <mc:Fallback>
      <p:transition spd="slow" advTm="4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p:cNvPicPr>
          <p:nvPr/>
        </p:nvPicPr>
        <p:blipFill>
          <a:blip r:embed="rId2" cstate="print">
            <a:extLst>
              <a:ext uri="{28A0092B-C50C-407E-A947-70E740481C1C}">
                <a14:useLocalDpi xmlns:a14="http://schemas.microsoft.com/office/drawing/2010/main" xmlns=""/>
              </a:ext>
            </a:extLst>
          </a:blip>
          <a:stretch>
            <a:fillRect/>
          </a:stretch>
        </p:blipFill>
        <p:spPr>
          <a:xfrm>
            <a:off x="200" y="-25"/>
            <a:ext cx="8280000" cy="4680000"/>
          </a:xfrm>
          <a:prstGeom prst="rect">
            <a:avLst/>
          </a:prstGeom>
        </p:spPr>
      </p:pic>
    </p:spTree>
    <p:extLst>
      <p:ext uri="{BB962C8B-B14F-4D97-AF65-F5344CB8AC3E}">
        <p14:creationId xmlns:p14="http://schemas.microsoft.com/office/powerpoint/2010/main" xmlns="" val="3138252897"/>
      </p:ext>
    </p:extLst>
  </p:cSld>
  <p:clrMapOvr>
    <a:masterClrMapping/>
  </p:clrMapOvr>
  <mc:AlternateContent xmlns:mc="http://schemas.openxmlformats.org/markup-compatibility/2006">
    <mc:Choice xmlns:p14="http://schemas.microsoft.com/office/powerpoint/2010/main" xmlns="" Requires="p14">
      <p:transition spd="slow" p14:dur="3000" advTm="4000">
        <p14:warp/>
      </p:transition>
    </mc:Choice>
    <mc:Fallback>
      <p:transition spd="slow" advTm="4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p:cNvPicPr>
          <p:nvPr/>
        </p:nvPicPr>
        <p:blipFill>
          <a:blip r:embed="rId2" cstate="screen">
            <a:extLst>
              <a:ext uri="{28A0092B-C50C-407E-A947-70E740481C1C}">
                <a14:useLocalDpi xmlns:a14="http://schemas.microsoft.com/office/drawing/2010/main" xmlns=""/>
              </a:ext>
            </a:extLst>
          </a:blip>
          <a:stretch>
            <a:fillRect/>
          </a:stretch>
        </p:blipFill>
        <p:spPr>
          <a:xfrm>
            <a:off x="200" y="-25"/>
            <a:ext cx="8280000" cy="4680000"/>
          </a:xfrm>
          <a:prstGeom prst="rect">
            <a:avLst/>
          </a:prstGeom>
        </p:spPr>
      </p:pic>
    </p:spTree>
    <p:extLst>
      <p:ext uri="{BB962C8B-B14F-4D97-AF65-F5344CB8AC3E}">
        <p14:creationId xmlns:p14="http://schemas.microsoft.com/office/powerpoint/2010/main" xmlns="" val="1069075710"/>
      </p:ext>
    </p:extLst>
  </p:cSld>
  <p:clrMapOvr>
    <a:masterClrMapping/>
  </p:clrMapOvr>
  <mc:AlternateContent xmlns:mc="http://schemas.openxmlformats.org/markup-compatibility/2006">
    <mc:Choice xmlns:p14="http://schemas.microsoft.com/office/powerpoint/2010/main" xmlns="" Requires="p14">
      <p:transition spd="slow" p14:dur="3000" advTm="4000">
        <p14:warp dir="in"/>
      </p:transition>
    </mc:Choice>
    <mc:Fallback>
      <p:transition spd="slow" advTm="4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p:cNvPicPr>
          <p:nvPr/>
        </p:nvPicPr>
        <p:blipFill>
          <a:blip r:embed="rId2" cstate="screen">
            <a:extLst>
              <a:ext uri="{28A0092B-C50C-407E-A947-70E740481C1C}">
                <a14:useLocalDpi xmlns:a14="http://schemas.microsoft.com/office/drawing/2010/main" xmlns=""/>
              </a:ext>
            </a:extLst>
          </a:blip>
          <a:stretch>
            <a:fillRect/>
          </a:stretch>
        </p:blipFill>
        <p:spPr>
          <a:xfrm>
            <a:off x="200" y="0"/>
            <a:ext cx="8280000" cy="4679950"/>
          </a:xfrm>
          <a:prstGeom prst="rect">
            <a:avLst/>
          </a:prstGeom>
        </p:spPr>
      </p:pic>
    </p:spTree>
    <p:extLst>
      <p:ext uri="{BB962C8B-B14F-4D97-AF65-F5344CB8AC3E}">
        <p14:creationId xmlns:p14="http://schemas.microsoft.com/office/powerpoint/2010/main" xmlns="" val="1275705144"/>
      </p:ext>
    </p:extLst>
  </p:cSld>
  <p:clrMapOvr>
    <a:masterClrMapping/>
  </p:clrMapOvr>
  <mc:AlternateContent xmlns:mc="http://schemas.openxmlformats.org/markup-compatibility/2006">
    <mc:Choice xmlns:p14="http://schemas.microsoft.com/office/powerpoint/2010/main" xmlns="" Requires="p14">
      <p:transition spd="slow" p14:dur="3000" advTm="4000">
        <p14:warp dir="in"/>
      </p:transition>
    </mc:Choice>
    <mc:Fallback>
      <p:transition spd="slow" advTm="4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p:cNvPicPr>
          <p:nvPr/>
        </p:nvPicPr>
        <p:blipFill>
          <a:blip r:embed="rId2" cstate="print">
            <a:extLst>
              <a:ext uri="{28A0092B-C50C-407E-A947-70E740481C1C}">
                <a14:useLocalDpi xmlns:a14="http://schemas.microsoft.com/office/drawing/2010/main" xmlns=""/>
              </a:ext>
            </a:extLst>
          </a:blip>
          <a:stretch>
            <a:fillRect/>
          </a:stretch>
        </p:blipFill>
        <p:spPr>
          <a:xfrm>
            <a:off x="200" y="0"/>
            <a:ext cx="8280000" cy="4679950"/>
          </a:xfrm>
          <a:prstGeom prst="rect">
            <a:avLst/>
          </a:prstGeom>
        </p:spPr>
      </p:pic>
    </p:spTree>
    <p:extLst>
      <p:ext uri="{BB962C8B-B14F-4D97-AF65-F5344CB8AC3E}">
        <p14:creationId xmlns:p14="http://schemas.microsoft.com/office/powerpoint/2010/main" xmlns="" val="2940054388"/>
      </p:ext>
    </p:extLst>
  </p:cSld>
  <p:clrMapOvr>
    <a:masterClrMapping/>
  </p:clrMapOvr>
  <mc:AlternateContent xmlns:mc="http://schemas.openxmlformats.org/markup-compatibility/2006">
    <mc:Choice xmlns:p14="http://schemas.microsoft.com/office/powerpoint/2010/main" xmlns="" Requires="p14">
      <p:transition spd="slow" p14:dur="3000" advTm="4000">
        <p14:warp/>
      </p:transition>
    </mc:Choice>
    <mc:Fallback>
      <p:transition spd="slow" advTm="4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p:cNvPicPr>
          <p:nvPr/>
        </p:nvPicPr>
        <p:blipFill>
          <a:blip r:embed="rId2" cstate="screen">
            <a:extLst>
              <a:ext uri="{28A0092B-C50C-407E-A947-70E740481C1C}">
                <a14:useLocalDpi xmlns:a14="http://schemas.microsoft.com/office/drawing/2010/main" xmlns=""/>
              </a:ext>
            </a:extLst>
          </a:blip>
          <a:stretch>
            <a:fillRect/>
          </a:stretch>
        </p:blipFill>
        <p:spPr>
          <a:xfrm>
            <a:off x="200" y="0"/>
            <a:ext cx="8280000" cy="4679950"/>
          </a:xfrm>
          <a:prstGeom prst="rect">
            <a:avLst/>
          </a:prstGeom>
        </p:spPr>
      </p:pic>
    </p:spTree>
    <p:extLst>
      <p:ext uri="{BB962C8B-B14F-4D97-AF65-F5344CB8AC3E}">
        <p14:creationId xmlns:p14="http://schemas.microsoft.com/office/powerpoint/2010/main" xmlns="" val="2034456141"/>
      </p:ext>
    </p:extLst>
  </p:cSld>
  <p:clrMapOvr>
    <a:masterClrMapping/>
  </p:clrMapOvr>
  <mc:AlternateContent xmlns:mc="http://schemas.openxmlformats.org/markup-compatibility/2006">
    <mc:Choice xmlns:p14="http://schemas.microsoft.com/office/powerpoint/2010/main" xmlns="" Requires="p14">
      <p:transition spd="slow" p14:dur="3000" advTm="4000">
        <p14:warp dir="in"/>
      </p:transition>
    </mc:Choice>
    <mc:Fallback>
      <p:transition spd="slow" advTm="4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p:cNvPicPr>
          <p:nvPr/>
        </p:nvPicPr>
        <p:blipFill>
          <a:blip r:embed="rId2" cstate="screen">
            <a:extLst>
              <a:ext uri="{28A0092B-C50C-407E-A947-70E740481C1C}">
                <a14:useLocalDpi xmlns:a14="http://schemas.microsoft.com/office/drawing/2010/main" xmlns=""/>
              </a:ext>
            </a:extLst>
          </a:blip>
          <a:stretch>
            <a:fillRect/>
          </a:stretch>
        </p:blipFill>
        <p:spPr>
          <a:xfrm>
            <a:off x="200" y="-2"/>
            <a:ext cx="8280000" cy="4680000"/>
          </a:xfrm>
          <a:prstGeom prst="rect">
            <a:avLst/>
          </a:prstGeom>
        </p:spPr>
      </p:pic>
    </p:spTree>
    <p:extLst>
      <p:ext uri="{BB962C8B-B14F-4D97-AF65-F5344CB8AC3E}">
        <p14:creationId xmlns:p14="http://schemas.microsoft.com/office/powerpoint/2010/main" xmlns="" val="3141371986"/>
      </p:ext>
    </p:extLst>
  </p:cSld>
  <p:clrMapOvr>
    <a:masterClrMapping/>
  </p:clrMapOvr>
  <mc:AlternateContent xmlns:mc="http://schemas.openxmlformats.org/markup-compatibility/2006">
    <mc:Choice xmlns:p14="http://schemas.microsoft.com/office/powerpoint/2010/main" xmlns="" Requires="p14">
      <p:transition spd="slow" p14:dur="3000" advTm="4000">
        <p14:warp/>
      </p:transition>
    </mc:Choice>
    <mc:Fallback>
      <p:transition spd="slow" advTm="4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p:cNvPicPr>
          <p:nvPr/>
        </p:nvPicPr>
        <p:blipFill>
          <a:blip r:embed="rId2" cstate="screen">
            <a:extLst>
              <a:ext uri="{28A0092B-C50C-407E-A947-70E740481C1C}">
                <a14:useLocalDpi xmlns:a14="http://schemas.microsoft.com/office/drawing/2010/main" xmlns=""/>
              </a:ext>
            </a:extLst>
          </a:blip>
          <a:stretch>
            <a:fillRect/>
          </a:stretch>
        </p:blipFill>
        <p:spPr>
          <a:xfrm>
            <a:off x="200" y="0"/>
            <a:ext cx="8280000" cy="4679950"/>
          </a:xfrm>
          <a:prstGeom prst="rect">
            <a:avLst/>
          </a:prstGeom>
        </p:spPr>
      </p:pic>
    </p:spTree>
    <p:extLst>
      <p:ext uri="{BB962C8B-B14F-4D97-AF65-F5344CB8AC3E}">
        <p14:creationId xmlns:p14="http://schemas.microsoft.com/office/powerpoint/2010/main" xmlns="" val="3729022835"/>
      </p:ext>
    </p:extLst>
  </p:cSld>
  <p:clrMapOvr>
    <a:masterClrMapping/>
  </p:clrMapOvr>
  <mc:AlternateContent xmlns:mc="http://schemas.openxmlformats.org/markup-compatibility/2006">
    <mc:Choice xmlns:p14="http://schemas.microsoft.com/office/powerpoint/2010/main" xmlns="" Requires="p14">
      <p:transition spd="slow" p14:dur="3000" advTm="4000">
        <p14:warp dir="in"/>
      </p:transition>
    </mc:Choice>
    <mc:Fallback>
      <p:transition spd="slow" advTm="4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p:cNvPicPr>
          <p:nvPr/>
        </p:nvPicPr>
        <p:blipFill>
          <a:blip r:embed="rId2" cstate="screen">
            <a:extLst>
              <a:ext uri="{28A0092B-C50C-407E-A947-70E740481C1C}">
                <a14:useLocalDpi xmlns:a14="http://schemas.microsoft.com/office/drawing/2010/main" xmlns=""/>
              </a:ext>
            </a:extLst>
          </a:blip>
          <a:stretch>
            <a:fillRect/>
          </a:stretch>
        </p:blipFill>
        <p:spPr>
          <a:xfrm>
            <a:off x="200" y="0"/>
            <a:ext cx="8280000" cy="4679950"/>
          </a:xfrm>
          <a:prstGeom prst="rect">
            <a:avLst/>
          </a:prstGeom>
        </p:spPr>
      </p:pic>
    </p:spTree>
    <p:extLst>
      <p:ext uri="{BB962C8B-B14F-4D97-AF65-F5344CB8AC3E}">
        <p14:creationId xmlns:p14="http://schemas.microsoft.com/office/powerpoint/2010/main" xmlns="" val="3575070249"/>
      </p:ext>
    </p:extLst>
  </p:cSld>
  <p:clrMapOvr>
    <a:masterClrMapping/>
  </p:clrMapOvr>
  <mc:AlternateContent xmlns:mc="http://schemas.openxmlformats.org/markup-compatibility/2006">
    <mc:Choice xmlns:p14="http://schemas.microsoft.com/office/powerpoint/2010/main" xmlns="" Requires="p14">
      <p:transition spd="slow" p14:dur="3000" advTm="4000">
        <p14:warp dir="in"/>
      </p:transition>
    </mc:Choice>
    <mc:Fallback>
      <p:transition spd="slow" advTm="4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p:cNvPicPr>
          <p:nvPr/>
        </p:nvPicPr>
        <p:blipFill>
          <a:blip r:embed="rId2" cstate="screen">
            <a:extLst>
              <a:ext uri="{28A0092B-C50C-407E-A947-70E740481C1C}">
                <a14:useLocalDpi xmlns:a14="http://schemas.microsoft.com/office/drawing/2010/main" xmlns=""/>
              </a:ext>
            </a:extLst>
          </a:blip>
          <a:stretch>
            <a:fillRect/>
          </a:stretch>
        </p:blipFill>
        <p:spPr>
          <a:xfrm>
            <a:off x="200" y="-25"/>
            <a:ext cx="8280000" cy="4680000"/>
          </a:xfrm>
          <a:prstGeom prst="rect">
            <a:avLst/>
          </a:prstGeom>
        </p:spPr>
      </p:pic>
    </p:spTree>
    <p:extLst>
      <p:ext uri="{BB962C8B-B14F-4D97-AF65-F5344CB8AC3E}">
        <p14:creationId xmlns:p14="http://schemas.microsoft.com/office/powerpoint/2010/main" xmlns="" val="459985046"/>
      </p:ext>
    </p:extLst>
  </p:cSld>
  <p:clrMapOvr>
    <a:masterClrMapping/>
  </p:clrMapOvr>
  <mc:AlternateContent xmlns:mc="http://schemas.openxmlformats.org/markup-compatibility/2006">
    <mc:Choice xmlns:p14="http://schemas.microsoft.com/office/powerpoint/2010/main" xmlns="" Requires="p14">
      <p:transition spd="slow" p14:dur="3000" advTm="4000">
        <p14:warp dir="in"/>
      </p:transition>
    </mc:Choice>
    <mc:Fallback>
      <p:transition spd="slow" advTm="4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p:cNvPicPr>
          <p:nvPr/>
        </p:nvPicPr>
        <p:blipFill>
          <a:blip r:embed="rId2" cstate="screen">
            <a:extLst>
              <a:ext uri="{28A0092B-C50C-407E-A947-70E740481C1C}">
                <a14:useLocalDpi xmlns:a14="http://schemas.microsoft.com/office/drawing/2010/main" xmlns=""/>
              </a:ext>
            </a:extLst>
          </a:blip>
          <a:stretch>
            <a:fillRect/>
          </a:stretch>
        </p:blipFill>
        <p:spPr>
          <a:xfrm>
            <a:off x="0" y="-25"/>
            <a:ext cx="8280400" cy="4680000"/>
          </a:xfrm>
          <a:prstGeom prst="rect">
            <a:avLst/>
          </a:prstGeom>
        </p:spPr>
      </p:pic>
    </p:spTree>
    <p:extLst>
      <p:ext uri="{BB962C8B-B14F-4D97-AF65-F5344CB8AC3E}">
        <p14:creationId xmlns:p14="http://schemas.microsoft.com/office/powerpoint/2010/main" xmlns="" val="2396215682"/>
      </p:ext>
    </p:extLst>
  </p:cSld>
  <p:clrMapOvr>
    <a:masterClrMapping/>
  </p:clrMapOvr>
  <mc:AlternateContent xmlns:mc="http://schemas.openxmlformats.org/markup-compatibility/2006">
    <mc:Choice xmlns:p14="http://schemas.microsoft.com/office/powerpoint/2010/main" xmlns="" Requires="p14">
      <p:transition spd="slow" p14:dur="3000" advTm="4000">
        <p14:warp/>
      </p:transition>
    </mc:Choice>
    <mc:Fallback>
      <p:transition spd="slow" advTm="4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p:cNvPicPr>
          <p:nvPr/>
        </p:nvPicPr>
        <p:blipFill>
          <a:blip r:embed="rId2" cstate="screen">
            <a:extLst>
              <a:ext uri="{28A0092B-C50C-407E-A947-70E740481C1C}">
                <a14:useLocalDpi xmlns:a14="http://schemas.microsoft.com/office/drawing/2010/main" xmlns=""/>
              </a:ext>
            </a:extLst>
          </a:blip>
          <a:stretch>
            <a:fillRect/>
          </a:stretch>
        </p:blipFill>
        <p:spPr>
          <a:xfrm>
            <a:off x="0" y="-25"/>
            <a:ext cx="8280400" cy="4680000"/>
          </a:xfrm>
          <a:prstGeom prst="rect">
            <a:avLst/>
          </a:prstGeom>
        </p:spPr>
      </p:pic>
    </p:spTree>
    <p:extLst>
      <p:ext uri="{BB962C8B-B14F-4D97-AF65-F5344CB8AC3E}">
        <p14:creationId xmlns:p14="http://schemas.microsoft.com/office/powerpoint/2010/main" xmlns="" val="3534237578"/>
      </p:ext>
    </p:extLst>
  </p:cSld>
  <p:clrMapOvr>
    <a:masterClrMapping/>
  </p:clrMapOvr>
  <mc:AlternateContent xmlns:mc="http://schemas.openxmlformats.org/markup-compatibility/2006">
    <mc:Choice xmlns:p14="http://schemas.microsoft.com/office/powerpoint/2010/main" xmlns="" Requires="p14">
      <p:transition spd="slow" p14:dur="3000" advTm="4000">
        <p14:warp dir="in"/>
      </p:transition>
    </mc:Choice>
    <mc:Fallback>
      <p:transition spd="slow" advTm="4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p:cNvPicPr>
          <p:nvPr/>
        </p:nvPicPr>
        <p:blipFill>
          <a:blip r:embed="rId2" cstate="screen">
            <a:extLst>
              <a:ext uri="{28A0092B-C50C-407E-A947-70E740481C1C}">
                <a14:useLocalDpi xmlns:a14="http://schemas.microsoft.com/office/drawing/2010/main" xmlns=""/>
              </a:ext>
            </a:extLst>
          </a:blip>
          <a:stretch>
            <a:fillRect/>
          </a:stretch>
        </p:blipFill>
        <p:spPr>
          <a:xfrm>
            <a:off x="0" y="0"/>
            <a:ext cx="8280400" cy="4680000"/>
          </a:xfrm>
          <a:prstGeom prst="rect">
            <a:avLst/>
          </a:prstGeom>
        </p:spPr>
      </p:pic>
    </p:spTree>
    <p:extLst>
      <p:ext uri="{BB962C8B-B14F-4D97-AF65-F5344CB8AC3E}">
        <p14:creationId xmlns:p14="http://schemas.microsoft.com/office/powerpoint/2010/main" xmlns="" val="1893368630"/>
      </p:ext>
    </p:extLst>
  </p:cSld>
  <p:clrMapOvr>
    <a:masterClrMapping/>
  </p:clrMapOvr>
  <mc:AlternateContent xmlns:mc="http://schemas.openxmlformats.org/markup-compatibility/2006">
    <mc:Choice xmlns:p14="http://schemas.microsoft.com/office/powerpoint/2010/main" xmlns="" Requires="p14">
      <p:transition spd="slow" p14:dur="3000" advTm="4000">
        <p14:warp/>
      </p:transition>
    </mc:Choice>
    <mc:Fallback>
      <p:transition spd="slow" advTm="4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p:cNvPicPr>
          <p:nvPr/>
        </p:nvPicPr>
        <p:blipFill>
          <a:blip r:embed="rId2" cstate="screen">
            <a:extLst>
              <a:ext uri="{28A0092B-C50C-407E-A947-70E740481C1C}">
                <a14:useLocalDpi xmlns:a14="http://schemas.microsoft.com/office/drawing/2010/main" xmlns=""/>
              </a:ext>
            </a:extLst>
          </a:blip>
          <a:stretch>
            <a:fillRect/>
          </a:stretch>
        </p:blipFill>
        <p:spPr>
          <a:xfrm>
            <a:off x="200" y="0"/>
            <a:ext cx="8280000" cy="4679950"/>
          </a:xfrm>
          <a:prstGeom prst="rect">
            <a:avLst/>
          </a:prstGeom>
        </p:spPr>
      </p:pic>
    </p:spTree>
    <p:extLst>
      <p:ext uri="{BB962C8B-B14F-4D97-AF65-F5344CB8AC3E}">
        <p14:creationId xmlns:p14="http://schemas.microsoft.com/office/powerpoint/2010/main" xmlns="" val="132349300"/>
      </p:ext>
    </p:extLst>
  </p:cSld>
  <p:clrMapOvr>
    <a:masterClrMapping/>
  </p:clrMapOvr>
  <mc:AlternateContent xmlns:mc="http://schemas.openxmlformats.org/markup-compatibility/2006">
    <mc:Choice xmlns:p14="http://schemas.microsoft.com/office/powerpoint/2010/main" xmlns="" Requires="p14">
      <p:transition spd="slow" p14:dur="3000" advTm="4000">
        <p14:warp/>
      </p:transition>
    </mc:Choice>
    <mc:Fallback>
      <p:transition spd="slow" advTm="4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p:cNvPicPr>
          <p:nvPr/>
        </p:nvPicPr>
        <p:blipFill>
          <a:blip r:embed="rId2" cstate="screen">
            <a:extLst>
              <a:ext uri="{28A0092B-C50C-407E-A947-70E740481C1C}">
                <a14:useLocalDpi xmlns:a14="http://schemas.microsoft.com/office/drawing/2010/main" xmlns=""/>
              </a:ext>
            </a:extLst>
          </a:blip>
          <a:stretch>
            <a:fillRect/>
          </a:stretch>
        </p:blipFill>
        <p:spPr>
          <a:xfrm>
            <a:off x="200" y="0"/>
            <a:ext cx="8280000" cy="4679950"/>
          </a:xfrm>
          <a:prstGeom prst="rect">
            <a:avLst/>
          </a:prstGeom>
        </p:spPr>
      </p:pic>
    </p:spTree>
    <p:extLst>
      <p:ext uri="{BB962C8B-B14F-4D97-AF65-F5344CB8AC3E}">
        <p14:creationId xmlns:p14="http://schemas.microsoft.com/office/powerpoint/2010/main" xmlns="" val="937429436"/>
      </p:ext>
    </p:extLst>
  </p:cSld>
  <p:clrMapOvr>
    <a:masterClrMapping/>
  </p:clrMapOvr>
  <mc:AlternateContent xmlns:mc="http://schemas.openxmlformats.org/markup-compatibility/2006">
    <mc:Choice xmlns:p14="http://schemas.microsoft.com/office/powerpoint/2010/main" xmlns="" Requires="p14">
      <p:transition spd="slow" p14:dur="3000" advTm="4000">
        <p14:warp dir="in"/>
      </p:transition>
    </mc:Choice>
    <mc:Fallback>
      <p:transition spd="slow" advTm="4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p:cNvPicPr>
          <p:nvPr/>
        </p:nvPicPr>
        <p:blipFill>
          <a:blip r:embed="rId2" cstate="print">
            <a:extLst>
              <a:ext uri="{28A0092B-C50C-407E-A947-70E740481C1C}">
                <a14:useLocalDpi xmlns:a14="http://schemas.microsoft.com/office/drawing/2010/main" xmlns=""/>
              </a:ext>
            </a:extLst>
          </a:blip>
          <a:stretch>
            <a:fillRect/>
          </a:stretch>
        </p:blipFill>
        <p:spPr>
          <a:xfrm>
            <a:off x="200" y="-25"/>
            <a:ext cx="8280000" cy="4680000"/>
          </a:xfrm>
          <a:prstGeom prst="rect">
            <a:avLst/>
          </a:prstGeom>
        </p:spPr>
      </p:pic>
    </p:spTree>
    <p:extLst>
      <p:ext uri="{BB962C8B-B14F-4D97-AF65-F5344CB8AC3E}">
        <p14:creationId xmlns:p14="http://schemas.microsoft.com/office/powerpoint/2010/main" xmlns="" val="1020846257"/>
      </p:ext>
    </p:extLst>
  </p:cSld>
  <p:clrMapOvr>
    <a:masterClrMapping/>
  </p:clrMapOvr>
  <mc:AlternateContent xmlns:mc="http://schemas.openxmlformats.org/markup-compatibility/2006">
    <mc:Choice xmlns:p14="http://schemas.microsoft.com/office/powerpoint/2010/main" xmlns="" Requires="p14">
      <p:transition spd="slow" p14:dur="3000" advTm="4000">
        <p14:warp dir="in"/>
      </p:transition>
    </mc:Choice>
    <mc:Fallback>
      <p:transition spd="slow" advTm="4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p:cNvPicPr>
          <p:nvPr/>
        </p:nvPicPr>
        <p:blipFill>
          <a:blip r:embed="rId2" cstate="screen">
            <a:extLst>
              <a:ext uri="{28A0092B-C50C-407E-A947-70E740481C1C}">
                <a14:useLocalDpi xmlns:a14="http://schemas.microsoft.com/office/drawing/2010/main" xmlns=""/>
              </a:ext>
            </a:extLst>
          </a:blip>
          <a:stretch>
            <a:fillRect/>
          </a:stretch>
        </p:blipFill>
        <p:spPr>
          <a:xfrm>
            <a:off x="200" y="0"/>
            <a:ext cx="8280000" cy="4679950"/>
          </a:xfrm>
          <a:prstGeom prst="rect">
            <a:avLst/>
          </a:prstGeom>
        </p:spPr>
      </p:pic>
    </p:spTree>
    <p:extLst>
      <p:ext uri="{BB962C8B-B14F-4D97-AF65-F5344CB8AC3E}">
        <p14:creationId xmlns:p14="http://schemas.microsoft.com/office/powerpoint/2010/main" xmlns="" val="1522155348"/>
      </p:ext>
    </p:extLst>
  </p:cSld>
  <p:clrMapOvr>
    <a:masterClrMapping/>
  </p:clrMapOvr>
  <mc:AlternateContent xmlns:mc="http://schemas.openxmlformats.org/markup-compatibility/2006">
    <mc:Choice xmlns:p14="http://schemas.microsoft.com/office/powerpoint/2010/main" xmlns="" Requires="p14">
      <p:transition spd="slow" p14:dur="3000" advTm="4000">
        <p14:warp dir="in"/>
      </p:transition>
    </mc:Choice>
    <mc:Fallback>
      <p:transition spd="slow" advTm="4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p:cNvPicPr>
          <p:nvPr/>
        </p:nvPicPr>
        <p:blipFill>
          <a:blip r:embed="rId2" cstate="screen">
            <a:extLst>
              <a:ext uri="{28A0092B-C50C-407E-A947-70E740481C1C}">
                <a14:useLocalDpi xmlns:a14="http://schemas.microsoft.com/office/drawing/2010/main" xmlns=""/>
              </a:ext>
            </a:extLst>
          </a:blip>
          <a:stretch>
            <a:fillRect/>
          </a:stretch>
        </p:blipFill>
        <p:spPr>
          <a:xfrm>
            <a:off x="0" y="0"/>
            <a:ext cx="8280400" cy="4680000"/>
          </a:xfrm>
          <a:prstGeom prst="rect">
            <a:avLst/>
          </a:prstGeom>
        </p:spPr>
      </p:pic>
    </p:spTree>
    <p:extLst>
      <p:ext uri="{BB962C8B-B14F-4D97-AF65-F5344CB8AC3E}">
        <p14:creationId xmlns:p14="http://schemas.microsoft.com/office/powerpoint/2010/main" xmlns="" val="2118179558"/>
      </p:ext>
    </p:extLst>
  </p:cSld>
  <p:clrMapOvr>
    <a:masterClrMapping/>
  </p:clrMapOvr>
  <mc:AlternateContent xmlns:mc="http://schemas.openxmlformats.org/markup-compatibility/2006">
    <mc:Choice xmlns:p14="http://schemas.microsoft.com/office/powerpoint/2010/main" xmlns="" Requires="p14">
      <p:transition spd="slow" p14:dur="3000" advTm="4000">
        <p14:warp/>
      </p:transition>
    </mc:Choice>
    <mc:Fallback>
      <p:transition spd="slow" advTm="4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p:cNvPicPr>
          <p:nvPr/>
        </p:nvPicPr>
        <p:blipFill>
          <a:blip r:embed="rId2" cstate="screen">
            <a:extLst>
              <a:ext uri="{28A0092B-C50C-407E-A947-70E740481C1C}">
                <a14:useLocalDpi xmlns:a14="http://schemas.microsoft.com/office/drawing/2010/main" xmlns=""/>
              </a:ext>
            </a:extLst>
          </a:blip>
          <a:stretch>
            <a:fillRect/>
          </a:stretch>
        </p:blipFill>
        <p:spPr>
          <a:xfrm>
            <a:off x="200" y="0"/>
            <a:ext cx="8280000" cy="4679950"/>
          </a:xfrm>
          <a:prstGeom prst="rect">
            <a:avLst/>
          </a:prstGeom>
        </p:spPr>
      </p:pic>
    </p:spTree>
    <p:extLst>
      <p:ext uri="{BB962C8B-B14F-4D97-AF65-F5344CB8AC3E}">
        <p14:creationId xmlns:p14="http://schemas.microsoft.com/office/powerpoint/2010/main" xmlns="" val="3606220656"/>
      </p:ext>
    </p:extLst>
  </p:cSld>
  <p:clrMapOvr>
    <a:masterClrMapping/>
  </p:clrMapOvr>
  <mc:AlternateContent xmlns:mc="http://schemas.openxmlformats.org/markup-compatibility/2006">
    <mc:Choice xmlns:p14="http://schemas.microsoft.com/office/powerpoint/2010/main" xmlns="" Requires="p14">
      <p:transition spd="slow" p14:dur="3000" advTm="4000">
        <p14:warp dir="in"/>
      </p:transition>
    </mc:Choice>
    <mc:Fallback>
      <p:transition spd="slow" advTm="4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p:cNvPicPr>
          <p:nvPr/>
        </p:nvPicPr>
        <p:blipFill>
          <a:blip r:embed="rId2" cstate="screen">
            <a:extLst>
              <a:ext uri="{28A0092B-C50C-407E-A947-70E740481C1C}">
                <a14:useLocalDpi xmlns:a14="http://schemas.microsoft.com/office/drawing/2010/main" xmlns=""/>
              </a:ext>
            </a:extLst>
          </a:blip>
          <a:stretch>
            <a:fillRect/>
          </a:stretch>
        </p:blipFill>
        <p:spPr>
          <a:xfrm>
            <a:off x="-7" y="0"/>
            <a:ext cx="8280000" cy="4680000"/>
          </a:xfrm>
          <a:prstGeom prst="rect">
            <a:avLst/>
          </a:prstGeom>
        </p:spPr>
      </p:pic>
    </p:spTree>
    <p:extLst>
      <p:ext uri="{BB962C8B-B14F-4D97-AF65-F5344CB8AC3E}">
        <p14:creationId xmlns:p14="http://schemas.microsoft.com/office/powerpoint/2010/main" xmlns="" val="3872568438"/>
      </p:ext>
    </p:extLst>
  </p:cSld>
  <p:clrMapOvr>
    <a:masterClrMapping/>
  </p:clrMapOvr>
  <mc:AlternateContent xmlns:mc="http://schemas.openxmlformats.org/markup-compatibility/2006">
    <mc:Choice xmlns:p14="http://schemas.microsoft.com/office/powerpoint/2010/main" xmlns="" Requires="p14">
      <p:transition spd="slow" p14:dur="3000" advTm="4000">
        <p14:warp/>
      </p:transition>
    </mc:Choice>
    <mc:Fallback>
      <p:transition spd="slow" advTm="4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p:cNvPicPr>
          <p:nvPr/>
        </p:nvPicPr>
        <p:blipFill>
          <a:blip r:embed="rId2" cstate="screen">
            <a:extLst>
              <a:ext uri="{28A0092B-C50C-407E-A947-70E740481C1C}">
                <a14:useLocalDpi xmlns:a14="http://schemas.microsoft.com/office/drawing/2010/main" xmlns=""/>
              </a:ext>
            </a:extLst>
          </a:blip>
          <a:stretch>
            <a:fillRect/>
          </a:stretch>
        </p:blipFill>
        <p:spPr>
          <a:xfrm>
            <a:off x="200" y="0"/>
            <a:ext cx="8280000" cy="4679950"/>
          </a:xfrm>
          <a:prstGeom prst="rect">
            <a:avLst/>
          </a:prstGeom>
        </p:spPr>
      </p:pic>
    </p:spTree>
    <p:extLst>
      <p:ext uri="{BB962C8B-B14F-4D97-AF65-F5344CB8AC3E}">
        <p14:creationId xmlns:p14="http://schemas.microsoft.com/office/powerpoint/2010/main" xmlns="" val="563041445"/>
      </p:ext>
    </p:extLst>
  </p:cSld>
  <p:clrMapOvr>
    <a:masterClrMapping/>
  </p:clrMapOvr>
  <mc:AlternateContent xmlns:mc="http://schemas.openxmlformats.org/markup-compatibility/2006">
    <mc:Choice xmlns:p14="http://schemas.microsoft.com/office/powerpoint/2010/main" xmlns="" Requires="p14">
      <p:transition spd="slow" p14:dur="3000" advTm="3000">
        <p14:warp dir="in"/>
      </p:transition>
    </mc:Choice>
    <mc:Fallback>
      <p:transition spd="slow" advTm="3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hlinkClick r:id="rId2"/>
          </p:cNvPr>
          <p:cNvPicPr>
            <a:picLocks/>
          </p:cNvPicPr>
          <p:nvPr/>
        </p:nvPicPr>
        <p:blipFill>
          <a:blip r:embed="rId3" cstate="screen">
            <a:extLst>
              <a:ext uri="{28A0092B-C50C-407E-A947-70E740481C1C}">
                <a14:useLocalDpi xmlns:a14="http://schemas.microsoft.com/office/drawing/2010/main" xmlns=""/>
              </a:ext>
            </a:extLst>
          </a:blip>
          <a:stretch>
            <a:fillRect/>
          </a:stretch>
        </p:blipFill>
        <p:spPr>
          <a:xfrm>
            <a:off x="200" y="0"/>
            <a:ext cx="8280000" cy="4679950"/>
          </a:xfrm>
          <a:prstGeom prst="rect">
            <a:avLst/>
          </a:prstGeom>
        </p:spPr>
      </p:pic>
      <p:sp>
        <p:nvSpPr>
          <p:cNvPr id="3" name="ZoneTexte 2"/>
          <p:cNvSpPr txBox="1"/>
          <p:nvPr/>
        </p:nvSpPr>
        <p:spPr>
          <a:xfrm>
            <a:off x="200" y="4310618"/>
            <a:ext cx="8280000" cy="369332"/>
          </a:xfrm>
          <a:prstGeom prst="rect">
            <a:avLst/>
          </a:prstGeom>
          <a:gradFill rotWithShape="1">
            <a:gsLst>
              <a:gs pos="0">
                <a:srgbClr val="4BACC6">
                  <a:shade val="51000"/>
                  <a:satMod val="130000"/>
                </a:srgbClr>
              </a:gs>
              <a:gs pos="80000">
                <a:srgbClr val="4BACC6">
                  <a:shade val="93000"/>
                  <a:satMod val="130000"/>
                </a:srgbClr>
              </a:gs>
              <a:gs pos="100000">
                <a:srgbClr val="4BACC6">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fr-FR" sz="1800" b="1" i="0" u="none" strike="noStrike" kern="0" cap="none" spc="0" normalizeH="0" baseline="0" noProof="0" dirty="0" smtClean="0">
                <a:ln>
                  <a:noFill/>
                </a:ln>
                <a:solidFill>
                  <a:srgbClr val="0000FF"/>
                </a:solidFill>
                <a:effectLst/>
                <a:uLnTx/>
                <a:uFillTx/>
                <a:latin typeface="Calibri"/>
                <a:ea typeface="+mn-ea"/>
                <a:cs typeface="+mn-cs"/>
              </a:rPr>
              <a:t>Création Carminé    Février  </a:t>
            </a:r>
            <a:r>
              <a:rPr kumimoji="0" lang="fr-FR" sz="1400" b="1" i="0" u="none" strike="noStrike" kern="0" cap="none" spc="0" normalizeH="0" baseline="0" noProof="0" dirty="0" smtClean="0">
                <a:ln>
                  <a:noFill/>
                </a:ln>
                <a:solidFill>
                  <a:srgbClr val="0000FF"/>
                </a:solidFill>
                <a:effectLst/>
                <a:uLnTx/>
                <a:uFillTx/>
                <a:latin typeface="Calibri"/>
                <a:ea typeface="+mn-ea"/>
                <a:cs typeface="+mn-cs"/>
              </a:rPr>
              <a:t>2013     </a:t>
            </a:r>
            <a:r>
              <a:rPr kumimoji="0" lang="fr-FR" sz="1800" b="1" i="0" u="none" strike="noStrike" kern="0" cap="none" spc="0" normalizeH="0" baseline="0" noProof="0" dirty="0" smtClean="0">
                <a:ln>
                  <a:noFill/>
                </a:ln>
                <a:solidFill>
                  <a:srgbClr val="0000FF"/>
                </a:solidFill>
                <a:effectLst/>
                <a:uLnTx/>
                <a:uFillTx/>
                <a:latin typeface="Calibri"/>
                <a:ea typeface="+mn-ea"/>
                <a:cs typeface="+mn-cs"/>
                <a:hlinkClick r:id="rId4"/>
              </a:rPr>
              <a:t>carmifioren@gmail.com</a:t>
            </a:r>
            <a:r>
              <a:rPr kumimoji="0" lang="fr-FR" sz="1800" b="1" i="0" u="none" strike="noStrike" kern="0" cap="none" spc="0" normalizeH="0" baseline="0" noProof="0" dirty="0" smtClean="0">
                <a:ln>
                  <a:noFill/>
                </a:ln>
                <a:solidFill>
                  <a:srgbClr val="0000FF"/>
                </a:solidFill>
                <a:effectLst/>
                <a:uLnTx/>
                <a:uFillTx/>
                <a:latin typeface="Calibri"/>
                <a:ea typeface="+mn-ea"/>
                <a:cs typeface="+mn-cs"/>
              </a:rPr>
              <a:t>      </a:t>
            </a:r>
            <a:r>
              <a:rPr kumimoji="0" lang="fr-FR" sz="1200" b="1" i="0" u="none" strike="noStrike" kern="0" cap="none" spc="0" normalizeH="0" baseline="0" noProof="0" dirty="0" smtClean="0">
                <a:ln>
                  <a:noFill/>
                </a:ln>
                <a:solidFill>
                  <a:srgbClr val="0000FF"/>
                </a:solidFill>
                <a:effectLst/>
                <a:uLnTx/>
                <a:uFillTx/>
                <a:latin typeface="Calibri"/>
                <a:ea typeface="+mn-ea"/>
                <a:cs typeface="+mn-cs"/>
              </a:rPr>
              <a:t>Photos du Web      Bonne  journée  </a:t>
            </a:r>
            <a:endParaRPr kumimoji="0" lang="fr-FR" sz="1800" b="1" i="0" u="none" strike="noStrike" kern="0" cap="none" spc="0" normalizeH="0" baseline="0" noProof="0" dirty="0" smtClean="0">
              <a:ln>
                <a:noFill/>
              </a:ln>
              <a:solidFill>
                <a:srgbClr val="0000FF"/>
              </a:solidFill>
              <a:effectLst/>
              <a:uLnTx/>
              <a:uFillTx/>
              <a:latin typeface="Calibri"/>
              <a:ea typeface="+mn-ea"/>
              <a:cs typeface="+mn-cs"/>
            </a:endParaRPr>
          </a:p>
        </p:txBody>
      </p:sp>
      <p:pic>
        <p:nvPicPr>
          <p:cNvPr id="4" name="Image 3">
            <a:hlinkClick r:id="rId2"/>
          </p:cNvPr>
          <p:cNvPicPr>
            <a:picLocks noChangeAspect="1"/>
          </p:cNvPicPr>
          <p:nvPr/>
        </p:nvPicPr>
        <p:blipFill>
          <a:blip r:embed="rId5" cstate="print">
            <a:extLst>
              <a:ext uri="{28A0092B-C50C-407E-A947-70E740481C1C}">
                <a14:useLocalDpi xmlns:a14="http://schemas.microsoft.com/office/drawing/2010/main" xmlns=""/>
              </a:ext>
            </a:extLst>
          </a:blip>
          <a:stretch>
            <a:fillRect/>
          </a:stretch>
        </p:blipFill>
        <p:spPr>
          <a:xfrm>
            <a:off x="13950" y="0"/>
            <a:ext cx="8266250" cy="539775"/>
          </a:xfrm>
          <a:prstGeom prst="rect">
            <a:avLst/>
          </a:prstGeom>
        </p:spPr>
      </p:pic>
      <p:pic>
        <p:nvPicPr>
          <p:cNvPr id="5" name="Picture 2" descr="C:\Users\fiorentino\Desktop\marche-flottant-de-damnoen-saduak-jean-rene\marche-flottant-de-damnoen-saduak-jean-rene_030.jpg">
            <a:hlinkClick r:id="rId6"/>
          </p:cNvPr>
          <p:cNvPicPr>
            <a:picLocks noChangeAspect="1" noChangeArrowheads="1"/>
          </p:cNvPicPr>
          <p:nvPr/>
        </p:nvPicPr>
        <p:blipFill>
          <a:blip r:embed="rId7" cstate="print">
            <a:extLst>
              <a:ext uri="{28A0092B-C50C-407E-A947-70E740481C1C}">
                <a14:useLocalDpi xmlns:a14="http://schemas.microsoft.com/office/drawing/2010/main" xmlns="" val="0"/>
              </a:ext>
            </a:extLst>
          </a:blip>
          <a:srcRect/>
          <a:stretch>
            <a:fillRect/>
          </a:stretch>
        </p:blipFill>
        <p:spPr bwMode="auto">
          <a:xfrm>
            <a:off x="1865879" y="3636119"/>
            <a:ext cx="4548643" cy="675635"/>
          </a:xfrm>
          <a:prstGeom prst="rect">
            <a:avLst/>
          </a:prstGeom>
          <a:noFill/>
          <a:ln w="57150">
            <a:solidFill>
              <a:srgbClr val="0033CC"/>
            </a:solidFill>
          </a:ln>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04296759"/>
      </p:ext>
    </p:extLst>
  </p:cSld>
  <p:clrMapOvr>
    <a:masterClrMapping/>
  </p:clrMapOvr>
  <mc:AlternateContent xmlns:mc="http://schemas.openxmlformats.org/markup-compatibility/2006">
    <mc:Choice xmlns:p14="http://schemas.microsoft.com/office/powerpoint/2010/main" xmlns="" Requires="p14">
      <p:transition spd="slow" p14:dur="3000" advTm="12000"/>
    </mc:Choice>
    <mc:Fallback>
      <p:transition spd="slow" advTm="12000"/>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129</TotalTime>
  <Words>134</Words>
  <Application>Microsoft Office PowerPoint</Application>
  <PresentationFormat>Personnalisé</PresentationFormat>
  <Paragraphs>4</Paragraphs>
  <Slides>37</Slides>
  <Notes>0</Notes>
  <HiddenSlides>0</HiddenSlides>
  <MMClips>0</MMClips>
  <ScaleCrop>false</ScaleCrop>
  <HeadingPairs>
    <vt:vector size="4" baseType="variant">
      <vt:variant>
        <vt:lpstr>Thème</vt:lpstr>
      </vt:variant>
      <vt:variant>
        <vt:i4>1</vt:i4>
      </vt:variant>
      <vt:variant>
        <vt:lpstr>Titres des diapositives</vt:lpstr>
      </vt:variant>
      <vt:variant>
        <vt:i4>37</vt:i4>
      </vt:variant>
    </vt:vector>
  </HeadingPairs>
  <TitlesOfParts>
    <vt:vector size="38" baseType="lpstr">
      <vt:lpstr>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Fiorentino</dc:creator>
  <cp:lastModifiedBy>Fiorentino  Carminé</cp:lastModifiedBy>
  <cp:revision>14</cp:revision>
  <dcterms:created xsi:type="dcterms:W3CDTF">2013-02-03T19:05:57Z</dcterms:created>
  <dcterms:modified xsi:type="dcterms:W3CDTF">2013-02-04T09:14:02Z</dcterms:modified>
</cp:coreProperties>
</file>