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5" r:id="rId3"/>
    <p:sldId id="256" r:id="rId4"/>
    <p:sldId id="257" r:id="rId5"/>
    <p:sldId id="266" r:id="rId6"/>
    <p:sldId id="258" r:id="rId7"/>
    <p:sldId id="292" r:id="rId8"/>
    <p:sldId id="259" r:id="rId9"/>
    <p:sldId id="269" r:id="rId10"/>
    <p:sldId id="319" r:id="rId11"/>
    <p:sldId id="280" r:id="rId12"/>
    <p:sldId id="261" r:id="rId13"/>
    <p:sldId id="281" r:id="rId14"/>
    <p:sldId id="262" r:id="rId15"/>
    <p:sldId id="290" r:id="rId16"/>
    <p:sldId id="263" r:id="rId17"/>
    <p:sldId id="285" r:id="rId18"/>
    <p:sldId id="291" r:id="rId19"/>
    <p:sldId id="287" r:id="rId20"/>
    <p:sldId id="264" r:id="rId21"/>
    <p:sldId id="289" r:id="rId22"/>
    <p:sldId id="268" r:id="rId23"/>
    <p:sldId id="299" r:id="rId24"/>
    <p:sldId id="270" r:id="rId25"/>
    <p:sldId id="322" r:id="rId26"/>
    <p:sldId id="296" r:id="rId27"/>
    <p:sldId id="316" r:id="rId28"/>
    <p:sldId id="273" r:id="rId29"/>
    <p:sldId id="295" r:id="rId30"/>
    <p:sldId id="274" r:id="rId31"/>
    <p:sldId id="297" r:id="rId32"/>
    <p:sldId id="275" r:id="rId33"/>
    <p:sldId id="301" r:id="rId34"/>
    <p:sldId id="309" r:id="rId35"/>
    <p:sldId id="282" r:id="rId36"/>
    <p:sldId id="310" r:id="rId37"/>
    <p:sldId id="302" r:id="rId38"/>
    <p:sldId id="267" r:id="rId39"/>
    <p:sldId id="311" r:id="rId40"/>
    <p:sldId id="293" r:id="rId41"/>
    <p:sldId id="315" r:id="rId42"/>
    <p:sldId id="298" r:id="rId43"/>
    <p:sldId id="313" r:id="rId44"/>
    <p:sldId id="308" r:id="rId45"/>
    <p:sldId id="318" r:id="rId46"/>
    <p:sldId id="279" r:id="rId47"/>
    <p:sldId id="323" r:id="rId48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66" y="52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C8EB6-4167-4C5E-BE5A-C582BC131131}" type="datetimeFigureOut">
              <a:rPr lang="hu-HU" smtClean="0"/>
              <a:pPr/>
              <a:t>2017. 12. 10.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DE92-088E-4993-BE62-E867DAA881D7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C8EB6-4167-4C5E-BE5A-C582BC131131}" type="datetimeFigureOut">
              <a:rPr lang="hu-HU" smtClean="0"/>
              <a:pPr/>
              <a:t>2017. 12. 10.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DE92-088E-4993-BE62-E867DAA881D7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C8EB6-4167-4C5E-BE5A-C582BC131131}" type="datetimeFigureOut">
              <a:rPr lang="hu-HU" smtClean="0"/>
              <a:pPr/>
              <a:t>2017. 12. 10.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DE92-088E-4993-BE62-E867DAA881D7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C8EB6-4167-4C5E-BE5A-C582BC131131}" type="datetimeFigureOut">
              <a:rPr lang="hu-HU" smtClean="0"/>
              <a:pPr/>
              <a:t>2017. 12. 10.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DE92-088E-4993-BE62-E867DAA881D7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C8EB6-4167-4C5E-BE5A-C582BC131131}" type="datetimeFigureOut">
              <a:rPr lang="hu-HU" smtClean="0"/>
              <a:pPr/>
              <a:t>2017. 12. 10.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DE92-088E-4993-BE62-E867DAA881D7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C8EB6-4167-4C5E-BE5A-C582BC131131}" type="datetimeFigureOut">
              <a:rPr lang="hu-HU" smtClean="0"/>
              <a:pPr/>
              <a:t>2017. 12. 10.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DE92-088E-4993-BE62-E867DAA881D7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C8EB6-4167-4C5E-BE5A-C582BC131131}" type="datetimeFigureOut">
              <a:rPr lang="hu-HU" smtClean="0"/>
              <a:pPr/>
              <a:t>2017. 12. 10.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DE92-088E-4993-BE62-E867DAA881D7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C8EB6-4167-4C5E-BE5A-C582BC131131}" type="datetimeFigureOut">
              <a:rPr lang="hu-HU" smtClean="0"/>
              <a:pPr/>
              <a:t>2017. 12. 10.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DE92-088E-4993-BE62-E867DAA881D7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C8EB6-4167-4C5E-BE5A-C582BC131131}" type="datetimeFigureOut">
              <a:rPr lang="hu-HU" smtClean="0"/>
              <a:pPr/>
              <a:t>2017. 12. 10.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DE92-088E-4993-BE62-E867DAA881D7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C8EB6-4167-4C5E-BE5A-C582BC131131}" type="datetimeFigureOut">
              <a:rPr lang="hu-HU" smtClean="0"/>
              <a:pPr/>
              <a:t>2017. 12. 10.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DE92-088E-4993-BE62-E867DAA881D7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C8EB6-4167-4C5E-BE5A-C582BC131131}" type="datetimeFigureOut">
              <a:rPr lang="hu-HU" smtClean="0"/>
              <a:pPr/>
              <a:t>2017. 12. 10.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DE92-088E-4993-BE62-E867DAA881D7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5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761970"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81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C8EB6-4167-4C5E-BE5A-C582BC131131}" type="datetimeFigureOut">
              <a:rPr lang="hu-HU" smtClean="0"/>
              <a:pPr/>
              <a:t>2017. 12. 10.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97DE92-088E-4993-BE62-E867DAA881D7}" type="slidenum">
              <a:rPr lang="hu-HU" smtClean="0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167" smtClean="0"/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96474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67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80985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761970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142954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523939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85739" indent="-285739" algn="l" rtl="0" eaLnBrk="0" fontAlgn="base" hangingPunct="0">
        <a:spcBef>
          <a:spcPct val="20000"/>
        </a:spcBef>
        <a:spcAft>
          <a:spcPct val="0"/>
        </a:spcAft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rtl="0" eaLnBrk="0" fontAlgn="base" hangingPunct="0">
        <a:spcBef>
          <a:spcPct val="20000"/>
        </a:spcBef>
        <a:spcAft>
          <a:spcPct val="0"/>
        </a:spcAft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rtl="0" eaLnBrk="0" fontAlgn="base" hangingPunct="0">
        <a:spcBef>
          <a:spcPct val="20000"/>
        </a:spcBef>
        <a:spcAft>
          <a:spcPct val="0"/>
        </a:spcAft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rtl="0" eaLnBrk="0" fontAlgn="base" hangingPunct="0">
        <a:spcBef>
          <a:spcPct val="20000"/>
        </a:spcBef>
        <a:spcAft>
          <a:spcPct val="0"/>
        </a:spcAft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YourPowerpoints" TargetMode="External"/><Relationship Id="rId3" Type="http://schemas.openxmlformats.org/officeDocument/2006/relationships/hyperlink" Target="http://www.yourpowerpoints.com/newsletter" TargetMode="External"/><Relationship Id="rId7" Type="http://schemas.openxmlformats.org/officeDocument/2006/relationships/image" Target="../media/image55.png"/><Relationship Id="rId12" Type="http://schemas.openxmlformats.org/officeDocument/2006/relationships/image" Target="../media/image58.png"/><Relationship Id="rId2" Type="http://schemas.openxmlformats.org/officeDocument/2006/relationships/hyperlink" Target="http://www.yourpowerpoint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facebook.com/yourpowerpoints/" TargetMode="External"/><Relationship Id="rId11" Type="http://schemas.openxmlformats.org/officeDocument/2006/relationships/image" Target="../media/image57.png"/><Relationship Id="rId5" Type="http://schemas.openxmlformats.org/officeDocument/2006/relationships/image" Target="../media/image54.png"/><Relationship Id="rId10" Type="http://schemas.openxmlformats.org/officeDocument/2006/relationships/hyperlink" Target="https://plus.google.com/+Yourpowerpoints1/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4218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1" name="Kép 10" descr="XmasstarX-YB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1601376" y="337220"/>
            <a:ext cx="594360" cy="548640"/>
          </a:xfrm>
          <a:prstGeom prst="rect">
            <a:avLst/>
          </a:prstGeom>
        </p:spPr>
      </p:pic>
      <p:pic>
        <p:nvPicPr>
          <p:cNvPr id="13" name="Kép 12" descr="XmasstarM-YB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2267751" y="337227"/>
            <a:ext cx="739140" cy="541020"/>
          </a:xfrm>
          <a:prstGeom prst="rect">
            <a:avLst/>
          </a:prstGeom>
        </p:spPr>
      </p:pic>
      <p:pic>
        <p:nvPicPr>
          <p:cNvPr id="14" name="Kép 13" descr="XmasstarS-YB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3742948" y="337220"/>
            <a:ext cx="541020" cy="548640"/>
          </a:xfrm>
          <a:prstGeom prst="rect">
            <a:avLst/>
          </a:prstGeom>
        </p:spPr>
      </p:pic>
      <p:pic>
        <p:nvPicPr>
          <p:cNvPr id="15" name="Kép 14" descr="XmasstarA-YB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3059832" y="337220"/>
            <a:ext cx="586740" cy="548640"/>
          </a:xfrm>
          <a:prstGeom prst="rect">
            <a:avLst/>
          </a:prstGeom>
        </p:spPr>
      </p:pic>
      <p:pic>
        <p:nvPicPr>
          <p:cNvPr id="16" name="Kép 15" descr="XmasstarD-YB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6948264" y="337227"/>
            <a:ext cx="556260" cy="541020"/>
          </a:xfrm>
          <a:prstGeom prst="rect">
            <a:avLst/>
          </a:prstGeom>
        </p:spPr>
      </p:pic>
      <p:pic>
        <p:nvPicPr>
          <p:cNvPr id="17" name="Kép 16" descr="XmasstarF-YB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4932040" y="337220"/>
            <a:ext cx="556260" cy="548640"/>
          </a:xfrm>
          <a:prstGeom prst="rect">
            <a:avLst/>
          </a:prstGeom>
        </p:spPr>
      </p:pic>
      <p:pic>
        <p:nvPicPr>
          <p:cNvPr id="18" name="Kép 17" descr="XmasstarO-YB.gif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5508104" y="337220"/>
            <a:ext cx="601980" cy="548640"/>
          </a:xfrm>
          <a:prstGeom prst="rect">
            <a:avLst/>
          </a:prstGeom>
        </p:spPr>
      </p:pic>
      <p:pic>
        <p:nvPicPr>
          <p:cNvPr id="19" name="Kép 18" descr="XmasstarO-YB.gif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6228184" y="337220"/>
            <a:ext cx="601980" cy="548640"/>
          </a:xfrm>
          <a:prstGeom prst="rect">
            <a:avLst/>
          </a:prstGeom>
        </p:spPr>
      </p:pic>
    </p:spTree>
  </p:cSld>
  <p:clrMapOvr>
    <a:masterClrMapping/>
  </p:clrMapOvr>
  <p:transition spd="med" advTm="6000">
    <p:diamond/>
    <p:sndAc>
      <p:stSnd>
        <p:snd r:embed="rId2" name="Merry Christmas Everyone - Shakin Steven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35609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592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471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41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roast-chicken-new-year-candle-champagne-novyi-go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4436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HR0cDovL3d3dy5saXZlc2NpZW5jZS5jb20vaW1hZ2VzL2kvMDAwLzAyMi85OTEvb3JpZ2luYWwvY2hyaXN0bWFzLXR1cmtleS5qcGc=.jpg"/>
          <p:cNvPicPr>
            <a:picLocks noChangeAspect="1"/>
          </p:cNvPicPr>
          <p:nvPr/>
        </p:nvPicPr>
        <p:blipFill>
          <a:blip r:embed="rId2" cstate="print"/>
          <a:srcRect t="59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rancs-fuszerek-fahej-aniz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hicken-cake-champagne-winter-candles-novyi-god-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44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Dinner-567c194f3df78ccc15631ad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906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1512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meat-mushrooms-novyi-god-sup-miaso-griby-elka-sh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183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food4-773677220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8858" r="1107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pudd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hristmas-food-8596156672.jpg"/>
          <p:cNvPicPr>
            <a:picLocks noChangeAspect="1"/>
          </p:cNvPicPr>
          <p:nvPr/>
        </p:nvPicPr>
        <p:blipFill>
          <a:blip r:embed="rId2" cstate="print"/>
          <a:srcRect r="4060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269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holidays-chicken-champagne-candles-novyi-god-shamp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319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Stock_76575299_XXLARG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596" t="191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king-biscuit-vypechka-rozhdestvo-sladkoe-pechene-izium-kek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host_2016_12_14_6fefa396-d9a8-4f73-859a-e1f2da596ab9.jpg"/>
          <p:cNvPicPr>
            <a:picLocks noChangeAspect="1"/>
          </p:cNvPicPr>
          <p:nvPr/>
        </p:nvPicPr>
        <p:blipFill>
          <a:blip r:embed="rId2" cstate="print"/>
          <a:srcRect r="536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od_rolls_cake_cakes_holidays_christmas_new_year_77731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xmas-greek-celebration-foo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_new_year_food_cones_bows_candy_35991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estive-Dinner.jpeg"/>
          <p:cNvPicPr>
            <a:picLocks noChangeAspect="1"/>
          </p:cNvPicPr>
          <p:nvPr/>
        </p:nvPicPr>
        <p:blipFill>
          <a:blip r:embed="rId2" cstate="print"/>
          <a:srcRect t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baking-cake-rozhdestvo-vypechka-pirog-sladkoe-iziu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odsecurity.jpg"/>
          <p:cNvPicPr>
            <a:picLocks noChangeAspect="1"/>
          </p:cNvPicPr>
          <p:nvPr/>
        </p:nvPicPr>
        <p:blipFill>
          <a:blip r:embed="rId2" cstate="print"/>
          <a:srcRect l="10704" r="103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baking-nuts-plum-rozhdestvo-vypechka-pirog-sladko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uleribbe-0243fe-hm-1440x640.jpg"/>
          <p:cNvPicPr>
            <a:picLocks noChangeAspect="1"/>
          </p:cNvPicPr>
          <p:nvPr/>
        </p:nvPicPr>
        <p:blipFill>
          <a:blip r:embed="rId2" cstate="print"/>
          <a:srcRect l="11442" r="17347"/>
          <a:stretch>
            <a:fillRect/>
          </a:stretch>
        </p:blipFill>
        <p:spPr>
          <a:xfrm>
            <a:off x="1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e_new_year_christmas_knife_white_glaze_1247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dinner-woman.jpg"/>
          <p:cNvPicPr>
            <a:picLocks noChangeAspect="1"/>
          </p:cNvPicPr>
          <p:nvPr/>
        </p:nvPicPr>
        <p:blipFill>
          <a:blip r:embed="rId2" cstate="print"/>
          <a:srcRect l="10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e-baking-nuts-rozhdestvo-christmas-pirog-vypechka-orekhi-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uleribbe-0244d9-hm-700x460.jpg"/>
          <p:cNvPicPr>
            <a:picLocks noChangeAspect="1"/>
          </p:cNvPicPr>
          <p:nvPr/>
        </p:nvPicPr>
        <p:blipFill>
          <a:blip r:embed="rId2" cstate="print"/>
          <a:srcRect b="5135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27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zcadoju3I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ropped-1280-800-57011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rke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61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nch-christmas1-850x567.jpg"/>
          <p:cNvPicPr>
            <a:picLocks noChangeAspect="1"/>
          </p:cNvPicPr>
          <p:nvPr/>
        </p:nvPicPr>
        <p:blipFill>
          <a:blip r:embed="rId2" cstate="print"/>
          <a:srcRect t="599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ast-goose-recipe_full_width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362" b="3937"/>
          <a:stretch>
            <a:fillRect/>
          </a:stretch>
        </p:blipFill>
        <p:spPr>
          <a:xfrm>
            <a:off x="-1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w-year-christmas-sweet-baking-decoration-novyi-god-rozhde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ying-no-to-family-pressures-at-christmas-341515610-1280.jpg"/>
          <p:cNvPicPr>
            <a:picLocks noChangeAspect="1"/>
          </p:cNvPicPr>
          <p:nvPr/>
        </p:nvPicPr>
        <p:blipFill>
          <a:blip r:embed="rId2" cstate="print"/>
          <a:srcRect t="4724" b="11811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akes-new-year-sweet-novyi-god-tort-ukrashenie-kr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64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762000" y="1333500"/>
            <a:ext cx="7620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762000" y="1524000"/>
            <a:ext cx="7620000" cy="4191000"/>
          </a:xfrm>
          <a:prstGeom prst="rect">
            <a:avLst/>
          </a:prstGeom>
          <a:solidFill>
            <a:srgbClr val="FCD6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</a:endParaRPr>
          </a:p>
        </p:txBody>
      </p:sp>
      <p:sp>
        <p:nvSpPr>
          <p:cNvPr id="2052" name="Text Box 8"/>
          <p:cNvSpPr txBox="1">
            <a:spLocks noChangeArrowheads="1"/>
          </p:cNvSpPr>
          <p:nvPr/>
        </p:nvSpPr>
        <p:spPr bwMode="auto">
          <a:xfrm>
            <a:off x="762000" y="1587500"/>
            <a:ext cx="7620000" cy="199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5000" b="1">
                <a:solidFill>
                  <a:srgbClr val="000000"/>
                </a:solidFill>
                <a:latin typeface="Kristen ITC" panose="03050502040202030202" pitchFamily="66" charset="0"/>
              </a:rPr>
              <a:t>¿Did you like it?</a:t>
            </a:r>
            <a: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</a:rPr>
              <a:t>You can see more</a:t>
            </a:r>
            <a:b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667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Here</a:t>
            </a:r>
            <a:endParaRPr lang="es-ES" altLang="es-ES" sz="3667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3" name="Text Box 11"/>
          <p:cNvSpPr txBox="1">
            <a:spLocks noChangeArrowheads="1"/>
          </p:cNvSpPr>
          <p:nvPr/>
        </p:nvSpPr>
        <p:spPr bwMode="auto">
          <a:xfrm>
            <a:off x="1746250" y="3974042"/>
            <a:ext cx="22225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es-ES" sz="1500" b="1">
                <a:solidFill>
                  <a:srgbClr val="000000"/>
                </a:solidFill>
                <a:latin typeface="Kristen ITC" panose="03050502040202030202" pitchFamily="66" charset="0"/>
              </a:rPr>
              <a:t>You can also receive powerpoints in your mailbox by subscribing here:</a:t>
            </a:r>
            <a:endParaRPr lang="es-ES" altLang="es-ES" sz="1500" b="1">
              <a:solidFill>
                <a:srgbClr val="0066FF"/>
              </a:solidFill>
            </a:endParaRPr>
          </a:p>
        </p:txBody>
      </p:sp>
      <p:pic>
        <p:nvPicPr>
          <p:cNvPr id="2054" name="Picture 10" descr="emai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3492500"/>
            <a:ext cx="196850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7" descr="flechas-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4064000"/>
            <a:ext cx="10160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1" descr="facebook-icon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035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2" descr="twitter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3" descr="Web-Google-plus-Metro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4925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Imagen 1">
            <a:hlinkClick r:id="rId2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50271"/>
            <a:ext cx="4868333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014479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Presentación en pantalla (16:10)</PresentationFormat>
  <Paragraphs>2</Paragraphs>
  <Slides>46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1" baseType="lpstr">
      <vt:lpstr>Arial</vt:lpstr>
      <vt:lpstr>Calibri</vt:lpstr>
      <vt:lpstr>Kristen ITC</vt:lpstr>
      <vt:lpstr>Office-téma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/>
  <cp:lastModifiedBy/>
  <cp:revision>14</cp:revision>
  <dcterms:created xsi:type="dcterms:W3CDTF">2017-11-15T15:12:05Z</dcterms:created>
  <dcterms:modified xsi:type="dcterms:W3CDTF">2017-12-10T23:35:56Z</dcterms:modified>
</cp:coreProperties>
</file>