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288" r:id="rId3"/>
    <p:sldId id="256" r:id="rId4"/>
    <p:sldId id="258" r:id="rId5"/>
    <p:sldId id="257" r:id="rId6"/>
    <p:sldId id="259" r:id="rId7"/>
    <p:sldId id="261" r:id="rId8"/>
    <p:sldId id="262" r:id="rId9"/>
    <p:sldId id="263" r:id="rId10"/>
    <p:sldId id="265" r:id="rId11"/>
    <p:sldId id="267" r:id="rId12"/>
    <p:sldId id="269" r:id="rId13"/>
    <p:sldId id="270" r:id="rId14"/>
    <p:sldId id="279" r:id="rId15"/>
    <p:sldId id="272" r:id="rId16"/>
    <p:sldId id="276" r:id="rId17"/>
    <p:sldId id="275" r:id="rId18"/>
    <p:sldId id="277" r:id="rId19"/>
    <p:sldId id="278" r:id="rId20"/>
    <p:sldId id="268" r:id="rId21"/>
    <p:sldId id="297" r:id="rId22"/>
    <p:sldId id="280" r:id="rId23"/>
    <p:sldId id="273" r:id="rId24"/>
    <p:sldId id="281" r:id="rId25"/>
    <p:sldId id="282" r:id="rId26"/>
    <p:sldId id="283" r:id="rId27"/>
    <p:sldId id="284" r:id="rId28"/>
    <p:sldId id="285" r:id="rId29"/>
    <p:sldId id="286" r:id="rId30"/>
    <p:sldId id="260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306" r:id="rId39"/>
    <p:sldId id="307" r:id="rId40"/>
    <p:sldId id="313" r:id="rId41"/>
    <p:sldId id="271" r:id="rId42"/>
    <p:sldId id="298" r:id="rId43"/>
    <p:sldId id="317" r:id="rId44"/>
    <p:sldId id="304" r:id="rId45"/>
    <p:sldId id="303" r:id="rId46"/>
    <p:sldId id="305" r:id="rId47"/>
    <p:sldId id="295" r:id="rId48"/>
    <p:sldId id="296" r:id="rId49"/>
    <p:sldId id="308" r:id="rId50"/>
    <p:sldId id="327" r:id="rId51"/>
    <p:sldId id="315" r:id="rId52"/>
    <p:sldId id="302" r:id="rId53"/>
    <p:sldId id="309" r:id="rId54"/>
    <p:sldId id="318" r:id="rId55"/>
    <p:sldId id="320" r:id="rId56"/>
    <p:sldId id="321" r:id="rId57"/>
    <p:sldId id="322" r:id="rId58"/>
    <p:sldId id="325" r:id="rId59"/>
    <p:sldId id="335" r:id="rId60"/>
    <p:sldId id="328" r:id="rId6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P3xRdp32QN93cdmfsz6Jw==" hashData="hf65TIoeADnN0QJQqTDZGXoHr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DF499-BBE7-4CC7-99B3-1B7A01109645}" type="datetimeFigureOut">
              <a:rPr lang="hu-HU" smtClean="0"/>
              <a:pPr/>
              <a:t>2018.01.03.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CB669-F98F-4633-AC77-C996FCFA91CC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eg-zima-arka-trop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024-w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8" y="845840"/>
            <a:ext cx="815340" cy="571500"/>
          </a:xfrm>
          <a:prstGeom prst="rect">
            <a:avLst/>
          </a:prstGeom>
        </p:spPr>
      </p:pic>
      <p:pic>
        <p:nvPicPr>
          <p:cNvPr id="4" name="Kép 3" descr="024-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845840"/>
            <a:ext cx="350520" cy="571500"/>
          </a:xfrm>
          <a:prstGeom prst="rect">
            <a:avLst/>
          </a:prstGeom>
        </p:spPr>
      </p:pic>
      <p:pic>
        <p:nvPicPr>
          <p:cNvPr id="5" name="Kép 4" descr="024-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845840"/>
            <a:ext cx="609600" cy="571500"/>
          </a:xfrm>
          <a:prstGeom prst="rect">
            <a:avLst/>
          </a:prstGeom>
        </p:spPr>
      </p:pic>
      <p:pic>
        <p:nvPicPr>
          <p:cNvPr id="6" name="Kép 5" descr="024-t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67744" y="845840"/>
            <a:ext cx="533400" cy="571500"/>
          </a:xfrm>
          <a:prstGeom prst="rect">
            <a:avLst/>
          </a:prstGeom>
        </p:spPr>
      </p:pic>
      <p:pic>
        <p:nvPicPr>
          <p:cNvPr id="7" name="Kép 6" descr="024-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43808" y="845840"/>
            <a:ext cx="541020" cy="571500"/>
          </a:xfrm>
          <a:prstGeom prst="rect">
            <a:avLst/>
          </a:prstGeom>
        </p:spPr>
      </p:pic>
      <p:pic>
        <p:nvPicPr>
          <p:cNvPr id="8" name="Kép 7" descr="024-r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19872" y="845840"/>
            <a:ext cx="678180" cy="571500"/>
          </a:xfrm>
          <a:prstGeom prst="rect">
            <a:avLst/>
          </a:prstGeom>
        </p:spPr>
      </p:pic>
      <p:pic>
        <p:nvPicPr>
          <p:cNvPr id="9" name="Kép 8" descr="024-d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5536" y="1709936"/>
            <a:ext cx="594360" cy="571500"/>
          </a:xfrm>
          <a:prstGeom prst="rect">
            <a:avLst/>
          </a:prstGeom>
        </p:spPr>
      </p:pic>
      <p:pic>
        <p:nvPicPr>
          <p:cNvPr id="10" name="Kép 9" descr="024-r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71595" y="1709936"/>
            <a:ext cx="678180" cy="571500"/>
          </a:xfrm>
          <a:prstGeom prst="rect">
            <a:avLst/>
          </a:prstGeom>
        </p:spPr>
      </p:pic>
      <p:pic>
        <p:nvPicPr>
          <p:cNvPr id="11" name="Kép 10" descr="024-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91675" y="1709936"/>
            <a:ext cx="541020" cy="571500"/>
          </a:xfrm>
          <a:prstGeom prst="rect">
            <a:avLst/>
          </a:prstGeom>
        </p:spPr>
      </p:pic>
      <p:pic>
        <p:nvPicPr>
          <p:cNvPr id="12" name="Kép 11" descr="024-a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67739" y="1709936"/>
            <a:ext cx="579120" cy="571500"/>
          </a:xfrm>
          <a:prstGeom prst="rect">
            <a:avLst/>
          </a:prstGeom>
        </p:spPr>
      </p:pic>
      <p:pic>
        <p:nvPicPr>
          <p:cNvPr id="13" name="Kép 12" descr="024-m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43803" y="1709936"/>
            <a:ext cx="762000" cy="571500"/>
          </a:xfrm>
          <a:prstGeom prst="rect">
            <a:avLst/>
          </a:prstGeom>
        </p:spPr>
      </p:pic>
      <p:pic>
        <p:nvPicPr>
          <p:cNvPr id="14" name="Kép 13" descr="024-s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635891" y="1709936"/>
            <a:ext cx="472440" cy="571500"/>
          </a:xfrm>
          <a:prstGeom prst="rect">
            <a:avLst/>
          </a:prstGeom>
        </p:spPr>
      </p:pic>
      <p:pic>
        <p:nvPicPr>
          <p:cNvPr id="15" name="Kép 14" descr="024-1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051720" y="2680618"/>
            <a:ext cx="251460" cy="392906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Dreaming - Goldfrap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evushka-zima-sneg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lessandro-di-cicco-alic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y-adams-gory-plate-peyzaz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essandro-di-cicco-que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osnezhka-sneg-yabloko-po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ukchi-sneg-udachnaya-pokup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d-red-devushka-v-krasn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vid-olkarny-photography-68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evochka-sanki-zima-sneg-mish-arakhi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sneg-led-holod-spich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angel-prirod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elyi-medved-belyi-krolik-poliarnaia-lisitsa-medv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nebo-medv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doroga-telefon-686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edved-les-zima-rev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edved-les-z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edved-les-zima-s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odel-pla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i-deti-snezhnyy-zayac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d-sneg-steklo-dve-devush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erya-rozy-klet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soba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late-ldy-mo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oza-sne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kripka-volos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neg-roz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obaka-sneg-vzgly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veta-topor-les-iv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winter-autumn-butterfly-deti-devochki-samokat-babo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zima-holod-sn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i-gnezdo-zi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roga-olen-mashina-zim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roga-vilka-situaciya.jpg"/>
          <p:cNvPicPr>
            <a:picLocks noChangeAspect="1"/>
          </p:cNvPicPr>
          <p:nvPr/>
        </p:nvPicPr>
        <p:blipFill>
          <a:blip r:embed="rId2" cstate="print">
            <a:lum bright="20000" contrast="4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ozen-devushka-rozalina-668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ndra-nikole-nimiane-devushka-13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asnaya-shapochka-volk-les-z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oroz-beguny-rozha-zima-fr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noch-luna-rozhdest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enok-mishki-f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belyi-medved-medved-krasnoe-plate-zima-sneg-nastro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chon-devushka-kholodno-cold-winter-les-sneg-moro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eg-snezhinki-kurtka-z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chon-devushka-sneg-elki-zaya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chon-devushka-plate-sneg-46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ch-devushka-vzglyad-735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rolik-sobaka-haski-sani-l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d-holod-dev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boi-ot-lolita777-devushka-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ima-sneg-sani-sobaki-samoed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eeper-devushka-son-led-hol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chon-devushka-plate-sneg-36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kno-medved-situaci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eg-snezhinki-zima-ve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ezhnyy-chelovek-vstrecha-go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-winter-cold-tree-gro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ring-time-ryzhevolos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heleznaya-doroga-relsy-mi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sneg-doroga-igr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ima-sugroby-les-put-k-solnc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057888" y="1777384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</a:t>
            </a:r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6</Words>
  <Application>Microsoft Office PowerPoint</Application>
  <PresentationFormat>Diavetítés a képernyőre (16:10 oldalarány)</PresentationFormat>
  <Paragraphs>2</Paragraphs>
  <Slides>60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60</vt:i4>
      </vt:variant>
    </vt:vector>
  </HeadingPairs>
  <TitlesOfParts>
    <vt:vector size="6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10</cp:revision>
  <dcterms:created xsi:type="dcterms:W3CDTF">2018-01-02T09:16:01Z</dcterms:created>
  <dcterms:modified xsi:type="dcterms:W3CDTF">2018-01-03T01:46:21Z</dcterms:modified>
</cp:coreProperties>
</file>