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90" r:id="rId2"/>
    <p:sldId id="295" r:id="rId3"/>
    <p:sldId id="288" r:id="rId4"/>
    <p:sldId id="286" r:id="rId5"/>
    <p:sldId id="287" r:id="rId6"/>
    <p:sldId id="289" r:id="rId7"/>
    <p:sldId id="291" r:id="rId8"/>
    <p:sldId id="292" r:id="rId9"/>
    <p:sldId id="293" r:id="rId10"/>
    <p:sldId id="294" r:id="rId11"/>
    <p:sldId id="259" r:id="rId12"/>
    <p:sldId id="257" r:id="rId13"/>
    <p:sldId id="260" r:id="rId14"/>
    <p:sldId id="256" r:id="rId15"/>
    <p:sldId id="258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  <p:sldId id="277" r:id="rId33"/>
    <p:sldId id="278" r:id="rId34"/>
    <p:sldId id="279" r:id="rId35"/>
    <p:sldId id="280" r:id="rId36"/>
    <p:sldId id="281" r:id="rId37"/>
    <p:sldId id="282" r:id="rId38"/>
    <p:sldId id="283" r:id="rId39"/>
    <p:sldId id="284" r:id="rId40"/>
    <p:sldId id="28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9144000" cy="5143500" type="screen16x9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74" y="-1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7CFF8F-34FB-4BE7-82CB-228C733A6B4F}" type="datetimeFigureOut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620B7A-A7FB-47EC-9924-65539E39A01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5885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6FE89-7F06-4DB3-90A7-54B233DB846A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119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8799B-51C2-4D66-9BA4-E9309FC49C65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46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B0E40-0AC2-4E51-8801-AF12F4DB7861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4477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A6A74-8F20-4AA9-91EC-2AF117E3E131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57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5A025-1E4D-4B3A-8DE1-850188232EEE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338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CC069-86F9-4CCD-A894-0914A151C3A7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270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0E9DA-136E-4929-8D17-C2E7305B6CF7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369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223E-6821-4168-99BE-AF56EB71F234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11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D585A-B4DF-4C6D-B8ED-1CF0A613012F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265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6C138-7F98-4ABA-A727-BD6C4C9A0917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713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24979-B6EF-4D66-88E9-FFC91D5490DC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060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E3FB58-57C8-4B74-A5D8-5166067C2A4C}" type="datetime1">
              <a:rPr lang="zh-TW" altLang="en-US" smtClean="0"/>
              <a:t>2018/1/23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04448" y="4869656"/>
            <a:ext cx="539552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DA114-512A-4D38-A5BB-1C47616A0F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687521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hyperlink" Target="http://worldphotographiccup.org/" TargetMode="Externa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5842" name="Picture 2" descr="D:\新下載資料\WPC Finalists 2018\4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056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19672" y="4083918"/>
            <a:ext cx="156004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Haseo</a:t>
            </a:r>
            <a:r>
              <a:rPr lang="en-US" altLang="zh-TW" sz="1000" dirty="0" smtClean="0"/>
              <a:t> Hasegawa, Japan</a:t>
            </a:r>
            <a:endParaRPr lang="zh-TW" altLang="en-US" sz="1000" dirty="0"/>
          </a:p>
        </p:txBody>
      </p:sp>
      <p:sp>
        <p:nvSpPr>
          <p:cNvPr id="6" name="矩形 5"/>
          <p:cNvSpPr/>
          <p:nvPr/>
        </p:nvSpPr>
        <p:spPr>
          <a:xfrm>
            <a:off x="719191" y="55315"/>
            <a:ext cx="6724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Portrait</a:t>
            </a:r>
            <a:endParaRPr lang="zh-TW" altLang="en-US" sz="1200" b="1" dirty="0"/>
          </a:p>
        </p:txBody>
      </p:sp>
      <p:sp>
        <p:nvSpPr>
          <p:cNvPr id="7" name="矩形 6"/>
          <p:cNvSpPr/>
          <p:nvPr/>
        </p:nvSpPr>
        <p:spPr>
          <a:xfrm>
            <a:off x="2614464" y="59532"/>
            <a:ext cx="391507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14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Finalists of the World Photographic </a:t>
            </a:r>
            <a:r>
              <a:rPr lang="en-US" altLang="zh-TW" sz="1400" b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Cup </a:t>
            </a:r>
            <a:r>
              <a:rPr lang="en-US" altLang="zh-TW" sz="1400" b="1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endParaRPr lang="zh-TW" altLang="en-US" sz="1400" b="1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610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6000">
        <p:randomBar dir="vert"/>
        <p:sndAc>
          <p:stSnd loop="1">
            <p:snd r:embed="rId2" name="The Carpenters-Goodbye and I Love .wav"/>
          </p:stSnd>
        </p:sndAc>
      </p:transition>
    </mc:Choice>
    <mc:Fallback xmlns="">
      <p:transition spd="slow" advTm="16000">
        <p:randomBar dir="vert"/>
        <p:sndAc>
          <p:stSnd loop="1">
            <p:snd r:embed="rId4" name="The Carpenters-Goodbye and I Lov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xit" presetSubtype="8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62" name="Picture 2" descr="D:\新下載資料\WPC Finalists 2018\4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110"/>
            <a:ext cx="9144000" cy="490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515966"/>
            <a:ext cx="158248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Svetlana </a:t>
            </a:r>
            <a:r>
              <a:rPr lang="en-US" altLang="zh-TW" sz="1000" dirty="0" err="1" smtClean="0"/>
              <a:t>Petrova</a:t>
            </a:r>
            <a:r>
              <a:rPr lang="en-US" altLang="zh-TW" sz="1000" dirty="0" smtClean="0"/>
              <a:t>, Russia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9828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3794" name="Picture 2" descr="D:\新下載資料\WPC Finalists 2018\4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0" t="1750" r="2530" b="2249"/>
          <a:stretch/>
        </p:blipFill>
        <p:spPr bwMode="auto">
          <a:xfrm>
            <a:off x="2617588" y="-9525"/>
            <a:ext cx="393799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51520" y="4371950"/>
            <a:ext cx="231024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900" dirty="0" smtClean="0"/>
              <a:t>© Francie </a:t>
            </a:r>
            <a:r>
              <a:rPr lang="en-US" altLang="zh-TW" sz="900" dirty="0" err="1" smtClean="0"/>
              <a:t>Baltazar</a:t>
            </a:r>
            <a:r>
              <a:rPr lang="en-US" altLang="zh-TW" sz="900" dirty="0" smtClean="0"/>
              <a:t> </a:t>
            </a:r>
            <a:r>
              <a:rPr lang="en-US" altLang="zh-TW" sz="900" dirty="0" err="1" smtClean="0"/>
              <a:t>Stonestreet</a:t>
            </a:r>
            <a:r>
              <a:rPr lang="en-US" altLang="zh-TW" sz="900" dirty="0" smtClean="0"/>
              <a:t>, United States</a:t>
            </a:r>
            <a:endParaRPr lang="zh-TW" altLang="en-US" sz="9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597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1746" name="Picture 2" descr="D:\新下載資料\WPC Finalists 2018\4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663" y="-164554"/>
            <a:ext cx="3894673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38733" y="4390975"/>
            <a:ext cx="157447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Claude Brazeau, Canada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500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2770" name="Picture 2" descr="D:\新下載資料\WPC Finalists 2018\4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2222" r="1875" b="2084"/>
          <a:stretch/>
        </p:blipFill>
        <p:spPr bwMode="auto">
          <a:xfrm>
            <a:off x="1691679" y="-8431"/>
            <a:ext cx="5750125" cy="515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292080" y="4656246"/>
            <a:ext cx="17844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Erich </a:t>
            </a:r>
            <a:r>
              <a:rPr lang="en-US" altLang="zh-TW" sz="1000" dirty="0" err="1" smtClean="0"/>
              <a:t>Caparas</a:t>
            </a:r>
            <a:r>
              <a:rPr lang="en-US" altLang="zh-TW" sz="1000" dirty="0" smtClean="0"/>
              <a:t>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44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4818" name="Picture 2" descr="D:\新下載資料\WPC Finalists 2018\4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357" y="0"/>
            <a:ext cx="343328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95514" y="4371950"/>
            <a:ext cx="14494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Gaétan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Lecire</a:t>
            </a:r>
            <a:r>
              <a:rPr lang="en-US" altLang="zh-TW" sz="1000" dirty="0" smtClean="0"/>
              <a:t>, France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183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6866" name="Picture 2" descr="D:\新下載資料\WPC Finalists 2018\4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0"/>
            <a:ext cx="41148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55321" y="4371950"/>
            <a:ext cx="156645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Jenny </a:t>
            </a:r>
            <a:r>
              <a:rPr lang="en-US" altLang="zh-TW" sz="1000" dirty="0" err="1" smtClean="0"/>
              <a:t>Puronne</a:t>
            </a:r>
            <a:r>
              <a:rPr lang="en-US" altLang="zh-TW" sz="1000" dirty="0" smtClean="0"/>
              <a:t>, Sweden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64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7890" name="Picture 2" descr="D:\新下載資料\WPC Finalists 2018\4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4895" y="0"/>
            <a:ext cx="541421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79105" y="4371950"/>
            <a:ext cx="147989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Keren </a:t>
            </a:r>
            <a:r>
              <a:rPr lang="en-US" altLang="zh-TW" sz="1000" dirty="0" err="1" smtClean="0"/>
              <a:t>Dobia</a:t>
            </a:r>
            <a:r>
              <a:rPr lang="en-US" altLang="zh-TW" sz="1000" dirty="0" smtClean="0"/>
              <a:t>, Australia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8499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8914" name="Picture 2" descr="D:\新下載資料\WPC Finalists 2018\4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339752" y="4515966"/>
            <a:ext cx="15247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Laila </a:t>
            </a:r>
            <a:r>
              <a:rPr lang="en-US" altLang="zh-TW" sz="1000" dirty="0" err="1" smtClean="0"/>
              <a:t>Villebeck</a:t>
            </a:r>
            <a:r>
              <a:rPr lang="en-US" altLang="zh-TW" sz="1000" dirty="0" smtClean="0"/>
              <a:t>, Sweden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3634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39938" name="Picture 2" descr="D:\新下載資料\WPC Finalists 2018\4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1078" y="0"/>
            <a:ext cx="33218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371950"/>
            <a:ext cx="188224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Loren O'Connor, New Zealand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81216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D:\新下載資料\WPC Finalists 2018\1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" t="3056" r="2125" b="3239"/>
          <a:stretch/>
        </p:blipFill>
        <p:spPr bwMode="auto">
          <a:xfrm>
            <a:off x="724029" y="0"/>
            <a:ext cx="771021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732240" y="4587974"/>
            <a:ext cx="15728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Ben Shirk,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801170" y="9178"/>
            <a:ext cx="9455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Commercial</a:t>
            </a:r>
            <a:endParaRPr lang="zh-TW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203771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D:\新下載資料\WPC Finalists 2018\1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461" y="0"/>
            <a:ext cx="799507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587974"/>
            <a:ext cx="164019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Andrey </a:t>
            </a:r>
            <a:r>
              <a:rPr lang="en-US" altLang="zh-TW" sz="1000" dirty="0" err="1" smtClean="0"/>
              <a:t>Bronnikov</a:t>
            </a:r>
            <a:r>
              <a:rPr lang="en-US" altLang="zh-TW" sz="1000" dirty="0" smtClean="0"/>
              <a:t>, Russia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7241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D:\新下載資料\WPC Finalists 2018\1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" t="3285" r="2125" b="3285"/>
          <a:stretch/>
        </p:blipFill>
        <p:spPr bwMode="auto">
          <a:xfrm>
            <a:off x="415966" y="9525"/>
            <a:ext cx="8312069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083918"/>
            <a:ext cx="169148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Brent Lewis, United States</a:t>
            </a:r>
            <a:endParaRPr lang="zh-TW" altLang="en-US" sz="1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12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D:\新下載資料\WPC Finalists 2018\1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056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659982"/>
            <a:ext cx="15424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Andreas Varro, Sweden</a:t>
            </a:r>
            <a:endParaRPr lang="zh-TW" altLang="en-US" sz="1000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003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D:\新下載資料\WPC Finalists 2018\1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236296" y="4371950"/>
            <a:ext cx="152958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Angela Miller, Australia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486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D:\新下載資料\WPC Finalists 2018\1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05617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660232" y="4536132"/>
            <a:ext cx="155202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Dušan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Holovej</a:t>
            </a:r>
            <a:r>
              <a:rPr lang="en-US" altLang="zh-TW" sz="1000" dirty="0" smtClean="0"/>
              <a:t>, Slovakia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89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D:\新下載資料\WPC Finalists 2018\1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35" y="0"/>
            <a:ext cx="876733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164288" y="4659982"/>
            <a:ext cx="159530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Felix Hernández, Mexico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1460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8194" name="Picture 2" descr="D:\新下載資料\WPC Finalists 2018\1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185" y="0"/>
            <a:ext cx="388762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259632" y="4371950"/>
            <a:ext cx="14173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Igor Sakharov, Russia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9067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D:\新下載資料\WPC Finalists 2018\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070" y="0"/>
            <a:ext cx="734785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012160" y="4659982"/>
            <a:ext cx="19591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Onni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Wiljami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Kinnunen</a:t>
            </a:r>
            <a:r>
              <a:rPr lang="en-US" altLang="zh-TW" sz="1000" dirty="0" smtClean="0"/>
              <a:t>, Finland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83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D:\新下載資料\WPC Finalists 2018\1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3360"/>
            <a:ext cx="9144000" cy="471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515966"/>
            <a:ext cx="15921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Vincent O'Byrne, Ireland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1861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D:\新下載資料\WPC Finalists 2018\2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056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82399" y="4587973"/>
            <a:ext cx="15424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Andreas Varro, Sweden</a:t>
            </a:r>
            <a:endParaRPr lang="zh-TW" altLang="en-US" sz="1000" dirty="0"/>
          </a:p>
        </p:txBody>
      </p:sp>
      <p:sp>
        <p:nvSpPr>
          <p:cNvPr id="5" name="矩形 4"/>
          <p:cNvSpPr/>
          <p:nvPr/>
        </p:nvSpPr>
        <p:spPr>
          <a:xfrm>
            <a:off x="719191" y="34409"/>
            <a:ext cx="16674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Illustration / Digital Art</a:t>
            </a:r>
            <a:endParaRPr lang="zh-TW" altLang="en-US" sz="12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63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D:\新下載資料\WPC Finalists 2018\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0040"/>
            <a:ext cx="9144000" cy="4503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4577239"/>
            <a:ext cx="157286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Ben Shirk,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711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D:\新下載資料\WPC Finalists 2018\2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587974"/>
            <a:ext cx="161133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Daniel Murphy, Australia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3762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D:\新下載資料\WPC Finalists 2018\2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"/>
            <a:ext cx="9144000" cy="5082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051720" y="4659982"/>
            <a:ext cx="172835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Diamantino</a:t>
            </a:r>
            <a:r>
              <a:rPr lang="en-US" altLang="zh-TW" sz="1000" dirty="0" smtClean="0"/>
              <a:t> Jesus, Portugal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538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D:\新下載資料\WPC Finalists 2018\2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970"/>
            <a:ext cx="9144000" cy="4099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39552" y="4646414"/>
            <a:ext cx="15039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Diogo</a:t>
            </a:r>
            <a:r>
              <a:rPr lang="en-US" altLang="zh-TW" sz="1000" dirty="0" smtClean="0"/>
              <a:t> Freitas, Portugal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48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D:\新下載資料\WPC Finalists 2018\2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287" y="0"/>
            <a:ext cx="568342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903620" y="4659982"/>
            <a:ext cx="159370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Eduardo Gómez, Mexico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061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D:\新下載資料\WPC Finalists 2018\2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27584" y="4371950"/>
            <a:ext cx="159530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Felix Hernández, Mexico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1346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D:\新下載資料\WPC Finalists 2018\2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83" y="0"/>
            <a:ext cx="7313033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267744" y="4587974"/>
            <a:ext cx="161775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José </a:t>
            </a:r>
            <a:r>
              <a:rPr lang="en-US" altLang="zh-TW" sz="1000" dirty="0" err="1" smtClean="0"/>
              <a:t>D´Almeida</a:t>
            </a:r>
            <a:r>
              <a:rPr lang="en-US" altLang="zh-TW" sz="1000" dirty="0" smtClean="0"/>
              <a:t>, Portugal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2405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D:\新下載資料\WPC Finalists 2018\2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731990"/>
            <a:ext cx="19591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Onni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Wiljami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Kinnunen</a:t>
            </a:r>
            <a:r>
              <a:rPr lang="en-US" altLang="zh-TW" sz="1000" dirty="0" smtClean="0"/>
              <a:t>, Finland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29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23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2" name="Picture 2" descr="D:\新下載資料\WPC Finalists 2018\2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68" y="0"/>
            <a:ext cx="842046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731990"/>
            <a:ext cx="15921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© Vincent O'Byrne, Ireland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62356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1506" name="Picture 2" descr="D:\新下載資料\WPC Finalists 2018\3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" t="2525" r="1750" b="2525"/>
          <a:stretch/>
        </p:blipFill>
        <p:spPr bwMode="auto">
          <a:xfrm>
            <a:off x="699606" y="0"/>
            <a:ext cx="773526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403648" y="4629785"/>
            <a:ext cx="196560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Dan McClanahan, United States</a:t>
            </a:r>
            <a:endParaRPr lang="zh-TW" altLang="en-US" sz="1000" dirty="0"/>
          </a:p>
        </p:txBody>
      </p:sp>
      <p:sp>
        <p:nvSpPr>
          <p:cNvPr id="5" name="矩形 4"/>
          <p:cNvSpPr/>
          <p:nvPr/>
        </p:nvSpPr>
        <p:spPr>
          <a:xfrm>
            <a:off x="739860" y="19050"/>
            <a:ext cx="223619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Nature (Landscape and Wildlife)</a:t>
            </a:r>
            <a:endParaRPr lang="zh-TW" altLang="en-US" sz="12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31</a:t>
            </a:fld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13445" y="0"/>
            <a:ext cx="288032" cy="51398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en-US" altLang="zh-TW" sz="800" dirty="0" smtClean="0"/>
          </a:p>
          <a:p>
            <a:endParaRPr lang="zh-TW" altLang="en-US" sz="800" dirty="0"/>
          </a:p>
        </p:txBody>
      </p:sp>
    </p:spTree>
    <p:extLst>
      <p:ext uri="{BB962C8B-B14F-4D97-AF65-F5344CB8AC3E}">
        <p14:creationId xmlns:p14="http://schemas.microsoft.com/office/powerpoint/2010/main" val="143883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D:\新下載資料\WPC Finalists 2018\3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0561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572000" y="4659982"/>
            <a:ext cx="162256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Daniel </a:t>
            </a:r>
            <a:r>
              <a:rPr lang="en-US" altLang="zh-TW" sz="1000" dirty="0" err="1" smtClean="0"/>
              <a:t>Korzhonov</a:t>
            </a:r>
            <a:r>
              <a:rPr lang="en-US" altLang="zh-TW" sz="1000" dirty="0" smtClean="0"/>
              <a:t>, Russia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877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3554" name="Picture 2" descr="D:\新下載資料\WPC Finalists 2018\3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357" y="0"/>
            <a:ext cx="343328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298168" y="4299942"/>
            <a:ext cx="273183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altLang="zh-TW" sz="1000" dirty="0" smtClean="0"/>
              <a:t>© David Eliud Gil Samaniego Maldonado, Mexico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1973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4578" name="Picture 2" descr="D:\新下載資料\WPC Finalists 2018\3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28" y="0"/>
            <a:ext cx="8142744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3939902"/>
            <a:ext cx="155683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Dmitry </a:t>
            </a:r>
            <a:r>
              <a:rPr lang="en-US" altLang="zh-TW" sz="1000" dirty="0" err="1" smtClean="0"/>
              <a:t>Arkhipov</a:t>
            </a:r>
            <a:r>
              <a:rPr lang="en-US" altLang="zh-TW" sz="1000" dirty="0" smtClean="0"/>
              <a:t>, Russia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67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5602" name="Picture 2" descr="D:\新下載資料\WPC Finalists 2018\3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55576" y="4515966"/>
            <a:ext cx="150714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EngTong</a:t>
            </a:r>
            <a:r>
              <a:rPr lang="en-US" altLang="zh-TW" sz="1000" dirty="0" smtClean="0"/>
              <a:t> Tan, Malaysia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832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6626" name="Picture 2" descr="D:\新下載資料\WPC Finalists 2018\3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94" y="0"/>
            <a:ext cx="86810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2195736" y="4659982"/>
            <a:ext cx="179568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altLang="zh-TW" sz="1000" dirty="0" smtClean="0"/>
              <a:t>© Jesús de Pedro García, Spain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45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7650" name="Picture 2" descr="D:\新下載資料\WPC Finalists 2018\3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371950"/>
            <a:ext cx="137409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© Ken Drake, Australia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722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8674" name="Picture 2" descr="D:\新下載資料\WPC Finalists 2018\3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5004048" y="4515966"/>
            <a:ext cx="20665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Ladislav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Kamarád</a:t>
            </a:r>
            <a:r>
              <a:rPr lang="en-US" altLang="zh-TW" sz="1000" dirty="0" smtClean="0"/>
              <a:t>, Czech Republic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312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9698" name="Picture 2" descr="D:\新下載資料\WPC Finalists 2018\3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043608" y="4155926"/>
            <a:ext cx="144783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Sergio </a:t>
            </a:r>
            <a:r>
              <a:rPr lang="en-US" altLang="zh-TW" sz="1000" dirty="0" err="1" smtClean="0"/>
              <a:t>Tapiro</a:t>
            </a:r>
            <a:r>
              <a:rPr lang="en-US" altLang="zh-TW" sz="1000" dirty="0" smtClean="0"/>
              <a:t>, Mexico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4959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22" name="Picture 2" descr="D:\新下載資料\WPC Finalists 2018\3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0336" y="0"/>
            <a:ext cx="376332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81867" y="4371950"/>
            <a:ext cx="157126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Yane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Sotiroski</a:t>
            </a:r>
            <a:r>
              <a:rPr lang="en-US" altLang="zh-TW" sz="1000" dirty="0" smtClean="0"/>
              <a:t>, Australia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1639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1986" name="Picture 2" descr="D:\新下載資料\WPC Finalists 2018\5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57" y="0"/>
            <a:ext cx="816428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850235" y="4613473"/>
            <a:ext cx="153118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Andy Cheung, Australia</a:t>
            </a:r>
            <a:endParaRPr lang="zh-TW" altLang="en-US" sz="1000" dirty="0"/>
          </a:p>
        </p:txBody>
      </p:sp>
      <p:sp>
        <p:nvSpPr>
          <p:cNvPr id="5" name="矩形 4"/>
          <p:cNvSpPr/>
          <p:nvPr/>
        </p:nvSpPr>
        <p:spPr>
          <a:xfrm>
            <a:off x="827584" y="123478"/>
            <a:ext cx="204530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Reportage / Photojournalism</a:t>
            </a:r>
            <a:endParaRPr lang="zh-TW" altLang="en-US" sz="12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494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3010" name="Picture 2" descr="D:\新下載資料\WPC Finalists 2018\5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1" y="-22700"/>
            <a:ext cx="5161895" cy="516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23528" y="4371950"/>
            <a:ext cx="164339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Christopher Ian, Australia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532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4034" name="Picture 2" descr="D:\新下載資料\WPC Finalists 2018\5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563888" y="4659982"/>
            <a:ext cx="126348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Evi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Polak</a:t>
            </a:r>
            <a:r>
              <a:rPr lang="en-US" altLang="zh-TW" sz="1000" dirty="0" smtClean="0"/>
              <a:t>, Belgium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6320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5058" name="Picture 2" descr="D:\新下載資料\WPC Finalists 2018\5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" t="3648" r="2500" b="3862"/>
          <a:stretch/>
        </p:blipFill>
        <p:spPr bwMode="auto">
          <a:xfrm>
            <a:off x="1" y="-13625"/>
            <a:ext cx="9144000" cy="517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187624" y="4659982"/>
            <a:ext cx="1616148" cy="246221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8900000" scaled="1"/>
            <a:tileRect/>
          </a:gradFill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Gail </a:t>
            </a:r>
            <a:r>
              <a:rPr lang="en-US" altLang="zh-TW" sz="1000" dirty="0" err="1" smtClean="0"/>
              <a:t>Nogle</a:t>
            </a:r>
            <a:r>
              <a:rPr lang="en-US" altLang="zh-TW" sz="1000" dirty="0" smtClean="0"/>
              <a:t>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0282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6082" name="Picture 2" descr="D:\新下載資料\WPC Finalists 2018\5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250" y="0"/>
            <a:ext cx="815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0192" y="4155926"/>
            <a:ext cx="193995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Henry </a:t>
            </a:r>
            <a:r>
              <a:rPr lang="en-US" altLang="zh-TW" sz="1000" dirty="0" err="1" smtClean="0"/>
              <a:t>Agudelo</a:t>
            </a:r>
            <a:r>
              <a:rPr lang="en-US" altLang="zh-TW" sz="1000" dirty="0" smtClean="0"/>
              <a:t> Cano, Colombia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32128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7106" name="Picture 2" descr="D:\新下載資料\WPC Finalists 2018\5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44" y="0"/>
            <a:ext cx="78129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557777"/>
            <a:ext cx="168026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Kazuyoshi </a:t>
            </a:r>
            <a:r>
              <a:rPr lang="en-US" altLang="zh-TW" sz="1000" dirty="0" err="1" smtClean="0"/>
              <a:t>Shimoda</a:t>
            </a:r>
            <a:r>
              <a:rPr lang="en-US" altLang="zh-TW" sz="1000" dirty="0" smtClean="0"/>
              <a:t>, Japan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371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8130" name="Picture 2" descr="D:\新下載資料\WPC Finalists 2018\5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0"/>
            <a:ext cx="3429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09370" y="4371950"/>
            <a:ext cx="15472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Markus Berger , Austria</a:t>
            </a:r>
            <a:endParaRPr lang="zh-TW" altLang="en-US" sz="1000" dirty="0"/>
          </a:p>
        </p:txBody>
      </p:sp>
      <p:sp>
        <p:nvSpPr>
          <p:cNvPr id="5" name="橢圓 4"/>
          <p:cNvSpPr/>
          <p:nvPr/>
        </p:nvSpPr>
        <p:spPr>
          <a:xfrm>
            <a:off x="4264918" y="1669554"/>
            <a:ext cx="720080" cy="72008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0240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randomBar dir="vert"/>
      </p:transition>
    </mc:Choice>
    <mc:Fallback xmlns="">
      <p:transition spd="slow" advTm="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9154" name="Picture 2" descr="D:\新下載資料\WPC Finalists 2018\5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91" y="0"/>
            <a:ext cx="7741241" cy="5167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156176" y="4659982"/>
            <a:ext cx="13789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Paul Wright, Canada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634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0178" name="Picture 2" descr="D:\新下載資料\WPC Finalists 2018\5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736" y="0"/>
            <a:ext cx="4200525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50114" y="4371950"/>
            <a:ext cx="15616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Peter Svoboda, Slovakia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49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255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02" name="Picture 2" descr="D:\新下載資料\WPC Finalists 2018\5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0" t="10375" r="13500" b="9625"/>
          <a:stretch/>
        </p:blipFill>
        <p:spPr bwMode="auto">
          <a:xfrm>
            <a:off x="2163900" y="-1"/>
            <a:ext cx="4725591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92170" y="4371950"/>
            <a:ext cx="151515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Ulrich Schulte, Sweden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525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52226" name="Picture 2" descr="D:\新下載資料\WPC Finalists 2018\6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7162428" y="4371950"/>
            <a:ext cx="15648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Anka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Zhuravleva</a:t>
            </a:r>
            <a:r>
              <a:rPr lang="en-US" altLang="zh-TW" sz="1000" dirty="0" smtClean="0"/>
              <a:t>, Russia</a:t>
            </a:r>
            <a:endParaRPr lang="zh-TW" altLang="en-US" sz="1000" dirty="0"/>
          </a:p>
        </p:txBody>
      </p:sp>
      <p:sp>
        <p:nvSpPr>
          <p:cNvPr id="5" name="矩形 4"/>
          <p:cNvSpPr/>
          <p:nvPr/>
        </p:nvSpPr>
        <p:spPr>
          <a:xfrm>
            <a:off x="1115616" y="51470"/>
            <a:ext cx="7578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200" b="1" dirty="0" smtClean="0"/>
              <a:t>Wedding</a:t>
            </a:r>
            <a:endParaRPr lang="zh-TW" altLang="en-US" sz="1200" b="1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416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3250" name="Picture 2" descr="D:\新下載資料\WPC Finalists 2018\6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971600" y="4803998"/>
            <a:ext cx="18598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Deric Wan Kin Tong, Malaysia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682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4274" name="Picture 2" descr="D:\新下載資料\WPC Finalists 2018\6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9" t="1882" r="2587" b="1999"/>
          <a:stretch/>
        </p:blipFill>
        <p:spPr bwMode="auto">
          <a:xfrm>
            <a:off x="2686445" y="-1"/>
            <a:ext cx="376673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453175" y="4371950"/>
            <a:ext cx="178446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Erich </a:t>
            </a:r>
            <a:r>
              <a:rPr lang="en-US" altLang="zh-TW" sz="1000" dirty="0" err="1" smtClean="0"/>
              <a:t>Caparas</a:t>
            </a:r>
            <a:r>
              <a:rPr lang="en-US" altLang="zh-TW" sz="1000" dirty="0" smtClean="0"/>
              <a:t>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916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5298" name="Picture 2" descr="D:\新下載資料\WPC Finalists 2018\6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3125" r="1875" b="3524"/>
          <a:stretch/>
        </p:blipFill>
        <p:spPr bwMode="auto">
          <a:xfrm>
            <a:off x="366613" y="0"/>
            <a:ext cx="845160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899592" y="4371950"/>
            <a:ext cx="2553904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Francie </a:t>
            </a:r>
            <a:r>
              <a:rPr lang="en-US" altLang="zh-TW" sz="1000" dirty="0" err="1" smtClean="0"/>
              <a:t>Baltazar</a:t>
            </a:r>
            <a:r>
              <a:rPr lang="en-US" altLang="zh-TW" sz="1000" dirty="0" smtClean="0"/>
              <a:t> </a:t>
            </a:r>
            <a:r>
              <a:rPr lang="en-US" altLang="zh-TW" sz="1000" dirty="0" err="1" smtClean="0"/>
              <a:t>Stonestreet</a:t>
            </a:r>
            <a:r>
              <a:rPr lang="en-US" altLang="zh-TW" sz="1000" dirty="0" smtClean="0"/>
              <a:t>, United States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023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6322" name="Picture 2" descr="D:\新下載資料\WPC Finalists 2018\6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930"/>
            <a:ext cx="9144000" cy="3977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83568" y="4560570"/>
            <a:ext cx="141737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José </a:t>
            </a:r>
            <a:r>
              <a:rPr lang="en-US" altLang="zh-TW" sz="1000" dirty="0" err="1" smtClean="0"/>
              <a:t>Presencia</a:t>
            </a:r>
            <a:r>
              <a:rPr lang="en-US" altLang="zh-TW" sz="1000" dirty="0" smtClean="0"/>
              <a:t>, Spain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630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7346" name="Picture 2" descr="D:\新下載資料\WPC Finalists 2018\6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588224" y="4299942"/>
            <a:ext cx="1401346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© Jun Matsuoka, Japan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802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8370" name="Picture 2" descr="D:\新下載資料\WPC Finalists 2018\6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" t="2368" r="1875" b="2530"/>
          <a:stretch/>
        </p:blipFill>
        <p:spPr bwMode="auto">
          <a:xfrm>
            <a:off x="1225297" y="0"/>
            <a:ext cx="671536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331640" y="4731990"/>
            <a:ext cx="206178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solidFill>
                  <a:schemeClr val="bg1"/>
                </a:solidFill>
              </a:rPr>
              <a:t>© </a:t>
            </a:r>
            <a:r>
              <a:rPr lang="en-US" altLang="zh-TW" sz="1000" dirty="0" err="1" smtClean="0">
                <a:solidFill>
                  <a:schemeClr val="bg1"/>
                </a:solidFill>
              </a:rPr>
              <a:t>Marceliano</a:t>
            </a:r>
            <a:r>
              <a:rPr lang="en-US" altLang="zh-TW" sz="1000" dirty="0" smtClean="0">
                <a:solidFill>
                  <a:schemeClr val="bg1"/>
                </a:solidFill>
              </a:rPr>
              <a:t> Munoz, United States</a:t>
            </a:r>
            <a:endParaRPr lang="zh-TW" altLang="en-US" sz="1000" dirty="0">
              <a:solidFill>
                <a:schemeClr val="bg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224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9394" name="Picture 2" descr="D:\新下載資料\WPC Finalists 2018\6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1691680" y="4731990"/>
            <a:ext cx="17459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Raymond </a:t>
            </a:r>
            <a:r>
              <a:rPr lang="en-US" altLang="zh-TW" sz="1000" dirty="0" err="1" smtClean="0"/>
              <a:t>Phang</a:t>
            </a:r>
            <a:r>
              <a:rPr lang="en-US" altLang="zh-TW" sz="1000" dirty="0" smtClean="0"/>
              <a:t>, Singapore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49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0418" name="Picture 2" descr="D:\新下載資料\WPC Finalists 2018\6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6372200" y="4731990"/>
            <a:ext cx="139333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Silvio Pinto, Portugal</a:t>
            </a:r>
            <a:endParaRPr lang="zh-TW" altLang="en-US" sz="1000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59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638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Bar dir="vert"/>
      </p:transition>
    </mc:Choice>
    <mc:Fallback xmlns="">
      <p:transition spd="slow" advTm="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42" name="Picture 2" descr="D:\新下載資料\WPC Finalists 2018\6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347864" y="4731990"/>
            <a:ext cx="128112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/>
              <a:t>© </a:t>
            </a:r>
            <a:r>
              <a:rPr lang="en-US" altLang="zh-TW" sz="1000" dirty="0" err="1" smtClean="0"/>
              <a:t>Xiaojun</a:t>
            </a:r>
            <a:r>
              <a:rPr lang="en-US" altLang="zh-TW" sz="1000" dirty="0" smtClean="0"/>
              <a:t> Fan, China</a:t>
            </a:r>
            <a:endParaRPr lang="zh-TW" altLang="en-US" sz="1000" dirty="0"/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5508104" y="267494"/>
            <a:ext cx="284653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>
              <a:buNone/>
              <a:defRPr/>
            </a:pPr>
            <a:r>
              <a:rPr lang="en-US" altLang="zh-TW" sz="1000" dirty="0" smtClean="0"/>
              <a:t>January  23, 2018 </a:t>
            </a:r>
            <a:r>
              <a:rPr kumimoji="0"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王文堯</a:t>
            </a:r>
            <a:r>
              <a:rPr kumimoji="0" lang="zh-TW" altLang="en-US" sz="1000" dirty="0" smtClean="0"/>
              <a:t> </a:t>
            </a:r>
            <a:r>
              <a:rPr kumimoji="0" lang="en-US" altLang="zh-TW" sz="1000" dirty="0"/>
              <a:t>Kaohsiung Taiwan R.O.C  </a:t>
            </a:r>
            <a:endParaRPr kumimoji="0" lang="en-US" altLang="zh-TW" sz="1000" dirty="0" smtClean="0"/>
          </a:p>
          <a:p>
            <a:pPr>
              <a:buNone/>
              <a:defRPr/>
            </a:pPr>
            <a:r>
              <a:rPr kumimoji="0" lang="en-US" altLang="zh-TW" sz="1000" dirty="0" smtClean="0"/>
              <a:t>All </a:t>
            </a:r>
            <a:r>
              <a:rPr kumimoji="0" lang="en-US" altLang="zh-TW" sz="1000" dirty="0"/>
              <a:t>photos were taken </a:t>
            </a:r>
            <a:r>
              <a:rPr kumimoji="0" lang="en-US" altLang="zh-TW" sz="1000" dirty="0" smtClean="0"/>
              <a:t>from</a:t>
            </a:r>
            <a:r>
              <a:rPr kumimoji="0" lang="zh-TW" altLang="en-US" sz="1000" dirty="0" smtClean="0"/>
              <a:t> </a:t>
            </a:r>
            <a:r>
              <a:rPr lang="en-US" altLang="zh-TW" sz="1000" dirty="0" smtClean="0">
                <a:hlinkClick r:id="rId3"/>
              </a:rPr>
              <a:t>WPC</a:t>
            </a:r>
            <a:r>
              <a:rPr kumimoji="0" lang="en-US" altLang="zh-TW" sz="1000" kern="100" dirty="0" smtClean="0">
                <a:latin typeface="Calibri"/>
                <a:ea typeface="新細明體"/>
                <a:cs typeface="Times New Roman"/>
              </a:rPr>
              <a:t>.</a:t>
            </a:r>
            <a:endParaRPr kumimoji="0" lang="zh-TW" altLang="zh-TW" sz="1000" kern="100" dirty="0">
              <a:latin typeface="Calibri"/>
              <a:ea typeface="新細明體"/>
              <a:cs typeface="Times New Roman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508104" y="650756"/>
            <a:ext cx="25571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1000" dirty="0" smtClean="0">
                <a:ea typeface="微軟正黑體" panose="020B0604030504040204" pitchFamily="34" charset="-120"/>
              </a:rPr>
              <a:t>Sound : The Carpenters - Goodbye and I Love </a:t>
            </a:r>
            <a:endParaRPr lang="az-Cyrl-AZ" altLang="zh-TW" sz="1000" dirty="0">
              <a:ea typeface="微軟正黑體" panose="020B0604030504040204" pitchFamily="34" charset="-120"/>
            </a:endParaRPr>
          </a:p>
        </p:txBody>
      </p:sp>
      <p:sp>
        <p:nvSpPr>
          <p:cNvPr id="8" name="文字方塊 7"/>
          <p:cNvSpPr txBox="1">
            <a:spLocks noChangeArrowheads="1"/>
          </p:cNvSpPr>
          <p:nvPr/>
        </p:nvSpPr>
        <p:spPr bwMode="auto">
          <a:xfrm>
            <a:off x="7444251" y="4765161"/>
            <a:ext cx="6842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zh-TW" sz="1000" dirty="0">
                <a:ea typeface="微軟正黑體" panose="020B0604030504040204" pitchFamily="34" charset="-120"/>
              </a:rPr>
              <a:t>THE END</a:t>
            </a:r>
            <a:endParaRPr lang="zh-TW" altLang="en-US" sz="1000" dirty="0"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DA114-512A-4D38-A5BB-1C47616A0F4D}" type="slidenum">
              <a:rPr lang="zh-TW" altLang="en-US" smtClean="0"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52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5000">
        <p:randomBar dir="vert"/>
      </p:transition>
    </mc:Choice>
    <mc:Fallback xmlns="">
      <p:transition spd="slow" advTm="75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350"/>
                            </p:stCondLst>
                            <p:childTnLst>
                              <p:par>
                                <p:cTn id="37" presetID="22" presetClass="exit" presetSubtype="1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38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850"/>
                            </p:stCondLst>
                            <p:childTnLst>
                              <p:par>
                                <p:cTn id="41" presetID="22" presetClass="exit" presetSubtype="1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ipe(up)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  <p:bldP spid="7" grpId="0"/>
      <p:bldP spid="7" grpId="1"/>
      <p:bldP spid="8" grpId="0"/>
    </p:bldLst>
  </p:timing>
</p:sld>
</file>

<file path=ppt/theme/theme1.xml><?xml version="1.0" encoding="utf-8"?>
<a:theme xmlns:a="http://schemas.openxmlformats.org/drawingml/2006/main" name="The Finalists of the World Photographic Cup 201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 Finalists of the World Photographic Cup 2017</Template>
  <TotalTime>0</TotalTime>
  <Words>434</Words>
  <Application>Microsoft Office PowerPoint</Application>
  <PresentationFormat>如螢幕大小 (16:9)</PresentationFormat>
  <Paragraphs>169</Paragraphs>
  <Slides>60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60</vt:i4>
      </vt:variant>
    </vt:vector>
  </HeadingPairs>
  <TitlesOfParts>
    <vt:vector size="61" baseType="lpstr">
      <vt:lpstr>The Finalists of the World Photographic Cup 2017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Yao</dc:creator>
  <cp:lastModifiedBy>Yao</cp:lastModifiedBy>
  <cp:revision>1</cp:revision>
  <dcterms:created xsi:type="dcterms:W3CDTF">2018-01-23T13:14:32Z</dcterms:created>
  <dcterms:modified xsi:type="dcterms:W3CDTF">2018-01-23T13:14:47Z</dcterms:modified>
</cp:coreProperties>
</file>