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3"/>
  </p:notesMasterIdLst>
  <p:sldIdLst>
    <p:sldId id="307" r:id="rId2"/>
    <p:sldId id="310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308" r:id="rId17"/>
    <p:sldId id="272" r:id="rId18"/>
    <p:sldId id="309" r:id="rId19"/>
    <p:sldId id="274" r:id="rId20"/>
    <p:sldId id="275" r:id="rId21"/>
    <p:sldId id="276" r:id="rId22"/>
    <p:sldId id="30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</p:sldIdLst>
  <p:sldSz cx="9144000" cy="5143500" type="screen16x9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730" y="-77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CC1CE92-1177-49D6-83D3-17ABE3EDB9B6}" type="datetimeFigureOut">
              <a:rPr lang="zh-TW" altLang="en-US" smtClean="0"/>
              <a:t>2018/1/6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8ACE9B7-8172-4371-985C-EF2DECE6991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359688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ACE9B7-8172-4371-985C-EF2DECE6991A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148594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BB971A-CA30-477B-81E4-C265B41E27F4}" type="datetime1">
              <a:rPr lang="zh-TW" altLang="en-US" smtClean="0"/>
              <a:t>2018/1/6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70069-F925-4C88-A5F9-3760C83E364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40162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14:ripple dir="ld"/>
      </p:transition>
    </mc:Choice>
    <mc:Fallback xmlns="">
      <p:transition spd="slow" advTm="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662B42-629F-4E5A-92D0-9F41CD3EE31A}" type="datetime1">
              <a:rPr lang="zh-TW" altLang="en-US" smtClean="0"/>
              <a:t>2018/1/6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70069-F925-4C88-A5F9-3760C83E364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12084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14:ripple dir="ld"/>
      </p:transition>
    </mc:Choice>
    <mc:Fallback xmlns="">
      <p:transition spd="slow" advTm="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C6E96-EFA4-4500-8670-6E1375D78426}" type="datetime1">
              <a:rPr lang="zh-TW" altLang="en-US" smtClean="0"/>
              <a:t>2018/1/6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70069-F925-4C88-A5F9-3760C83E364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41687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14:ripple dir="ld"/>
      </p:transition>
    </mc:Choice>
    <mc:Fallback xmlns="">
      <p:transition spd="slow" advTm="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9DC856-7532-4A60-91F8-0F87C7E49EB0}" type="datetime1">
              <a:rPr lang="zh-TW" altLang="en-US" smtClean="0"/>
              <a:t>2018/1/6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70069-F925-4C88-A5F9-3760C83E364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51545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14:ripple dir="ld"/>
      </p:transition>
    </mc:Choice>
    <mc:Fallback xmlns="">
      <p:transition spd="slow" advTm="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D7B30-C1A5-4A8E-8705-243D66E8496D}" type="datetime1">
              <a:rPr lang="zh-TW" altLang="en-US" smtClean="0"/>
              <a:t>2018/1/6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70069-F925-4C88-A5F9-3760C83E364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68787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14:ripple dir="ld"/>
      </p:transition>
    </mc:Choice>
    <mc:Fallback xmlns="">
      <p:transition spd="slow" advTm="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63F60-7B8D-45CC-A268-FE7620710C5D}" type="datetime1">
              <a:rPr lang="zh-TW" altLang="en-US" smtClean="0"/>
              <a:t>2018/1/6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70069-F925-4C88-A5F9-3760C83E364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99428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14:ripple dir="ld"/>
      </p:transition>
    </mc:Choice>
    <mc:Fallback xmlns="">
      <p:transition spd="slow" advTm="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E16328-88F8-43A8-BA99-9E1765FBDC9E}" type="datetime1">
              <a:rPr lang="zh-TW" altLang="en-US" smtClean="0"/>
              <a:t>2018/1/6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70069-F925-4C88-A5F9-3760C83E364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58443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14:ripple dir="ld"/>
      </p:transition>
    </mc:Choice>
    <mc:Fallback xmlns="">
      <p:transition spd="slow" advTm="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E7564-5BE5-4C07-B386-97EE47C78A25}" type="datetime1">
              <a:rPr lang="zh-TW" altLang="en-US" smtClean="0"/>
              <a:t>2018/1/6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70069-F925-4C88-A5F9-3760C83E364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35710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14:ripple dir="ld"/>
      </p:transition>
    </mc:Choice>
    <mc:Fallback xmlns="">
      <p:transition spd="slow" advTm="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F0F933-D15A-4491-96A1-9671650C1C36}" type="datetime1">
              <a:rPr lang="zh-TW" altLang="en-US" smtClean="0"/>
              <a:t>2018/1/6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70069-F925-4C88-A5F9-3760C83E364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13623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14:ripple dir="ld"/>
      </p:transition>
    </mc:Choice>
    <mc:Fallback xmlns="">
      <p:transition spd="slow" advTm="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E21D7-7FDE-48D5-8367-BDE2E0324134}" type="datetime1">
              <a:rPr lang="zh-TW" altLang="en-US" smtClean="0"/>
              <a:t>2018/1/6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70069-F925-4C88-A5F9-3760C83E364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34501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14:ripple dir="ld"/>
      </p:transition>
    </mc:Choice>
    <mc:Fallback xmlns="">
      <p:transition spd="slow" advTm="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7C2BF5-AFB3-4900-952A-5BBE435903A0}" type="datetime1">
              <a:rPr lang="zh-TW" altLang="en-US" smtClean="0"/>
              <a:t>2018/1/6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70069-F925-4C88-A5F9-3760C83E364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90807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14:ripple dir="ld"/>
      </p:transition>
    </mc:Choice>
    <mc:Fallback xmlns="">
      <p:transition spd="slow" advTm="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659EC0-BDB0-4CC5-A573-7185945FA467}" type="datetime1">
              <a:rPr lang="zh-TW" altLang="en-US" smtClean="0"/>
              <a:t>2018/1/6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676455" y="4869656"/>
            <a:ext cx="474681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C70069-F925-4C88-A5F9-3760C83E364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0234952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Tm="6000">
        <p14:ripple dir="ld"/>
      </p:transition>
    </mc:Choice>
    <mc:Fallback xmlns="">
      <p:transition spd="slow" advTm="6000">
        <p:fade/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oredpanda.com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Picture 2" descr="D:\新下載資料\The Best Wedding Photos Of The Year 2017\best-of-wedding-2017-6ecf3385a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882" y="1"/>
            <a:ext cx="7712235" cy="5143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文字方塊 4"/>
          <p:cNvSpPr txBox="1"/>
          <p:nvPr/>
        </p:nvSpPr>
        <p:spPr>
          <a:xfrm>
            <a:off x="3923928" y="483518"/>
            <a:ext cx="43924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4000" dirty="0" smtClean="0">
                <a:latin typeface="Edwardian Script ITC" panose="030303020407070D0804" pitchFamily="66" charset="0"/>
              </a:rPr>
              <a:t>the Best </a:t>
            </a:r>
            <a:r>
              <a:rPr lang="en-US" altLang="zh-TW" sz="4000" dirty="0" smtClean="0">
                <a:latin typeface="Edwardian Script ITC" panose="030303020407070D0804" pitchFamily="66" charset="0"/>
                <a:cs typeface="Arial" panose="020B0604020202020204" pitchFamily="34" charset="0"/>
              </a:rPr>
              <a:t>of the </a:t>
            </a:r>
            <a:r>
              <a:rPr lang="en-US" altLang="zh-TW" sz="4000" dirty="0" smtClean="0">
                <a:latin typeface="Edwardian Script ITC" panose="030303020407070D0804" pitchFamily="66" charset="0"/>
              </a:rPr>
              <a:t>Best 2017</a:t>
            </a:r>
            <a:endParaRPr lang="zh-TW" altLang="en-US" sz="4000" dirty="0">
              <a:latin typeface="Edwardian Script ITC" panose="030303020407070D0804" pitchFamily="66" charset="0"/>
            </a:endParaRPr>
          </a:p>
        </p:txBody>
      </p:sp>
      <p:sp>
        <p:nvSpPr>
          <p:cNvPr id="6" name="文字方塊 5"/>
          <p:cNvSpPr txBox="1"/>
          <p:nvPr/>
        </p:nvSpPr>
        <p:spPr>
          <a:xfrm>
            <a:off x="4067944" y="1069310"/>
            <a:ext cx="41044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400" dirty="0" smtClean="0">
                <a:latin typeface="Arial" panose="020B0604020202020204" pitchFamily="34" charset="0"/>
                <a:ea typeface="Ebrima" panose="02000000000000000000" pitchFamily="2" charset="0"/>
                <a:cs typeface="Arial" panose="020B0604020202020204" pitchFamily="34" charset="0"/>
              </a:rPr>
              <a:t>THE BEST WEDDING PHOTOS OF THE YEAR</a:t>
            </a:r>
            <a:endParaRPr lang="zh-TW" alt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7013985" y="1377087"/>
            <a:ext cx="1282723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900" dirty="0" err="1" smtClean="0"/>
              <a:t>Junebug</a:t>
            </a:r>
            <a:r>
              <a:rPr lang="en-US" altLang="zh-TW" sz="900" dirty="0" smtClean="0"/>
              <a:t> weddings.com</a:t>
            </a:r>
            <a:endParaRPr lang="zh-TW" altLang="en-US" sz="900" dirty="0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70069-F925-4C88-A5F9-3760C83E3649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641348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1000">
        <p14:ripple dir="ld"/>
        <p:sndAc>
          <p:stSnd loop="1">
            <p:snd r:embed="rId3" name="Shania Twain-From This Moment On.wav"/>
          </p:stSnd>
        </p:sndAc>
      </p:transition>
    </mc:Choice>
    <mc:Fallback>
      <p:transition spd="slow" advTm="11000">
        <p:fade/>
        <p:sndAc>
          <p:stSnd loop="1">
            <p:snd r:embed="rId3" name="Shania Twain-From This Moment O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90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6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700"/>
                            </p:stCondLst>
                            <p:childTnLst>
                              <p:par>
                                <p:cTn id="2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6" grpId="1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70069-F925-4C88-A5F9-3760C83E3649}" type="slidenum">
              <a:rPr lang="zh-TW" altLang="en-US" smtClean="0"/>
              <a:t>2</a:t>
            </a:fld>
            <a:endParaRPr lang="zh-TW" altLang="en-US"/>
          </a:p>
        </p:txBody>
      </p:sp>
      <p:pic>
        <p:nvPicPr>
          <p:cNvPr id="4098" name="Picture 2" descr="D:\新下載資料\The Best Wedding Photos Of The Year 2017\400595zCYvGGf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763" y="0"/>
            <a:ext cx="7706888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矩形 5"/>
          <p:cNvSpPr/>
          <p:nvPr/>
        </p:nvSpPr>
        <p:spPr>
          <a:xfrm>
            <a:off x="755576" y="4557777"/>
            <a:ext cx="1927131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000" dirty="0" smtClean="0"/>
              <a:t>© Ben </a:t>
            </a:r>
            <a:r>
              <a:rPr lang="en-US" altLang="zh-TW" sz="1000" dirty="0" err="1" smtClean="0"/>
              <a:t>Sowry</a:t>
            </a:r>
            <a:r>
              <a:rPr lang="en-US" altLang="zh-TW" sz="1000" dirty="0" smtClean="0"/>
              <a:t> of Ben </a:t>
            </a:r>
            <a:r>
              <a:rPr lang="en-US" altLang="zh-TW" sz="1000" dirty="0" err="1" smtClean="0"/>
              <a:t>Sowry</a:t>
            </a:r>
            <a:r>
              <a:rPr lang="en-US" altLang="zh-TW" sz="1000" dirty="0" smtClean="0"/>
              <a:t> Photo</a:t>
            </a:r>
            <a:endParaRPr lang="zh-TW" altLang="en-US" sz="1000" dirty="0"/>
          </a:p>
        </p:txBody>
      </p:sp>
    </p:spTree>
    <p:extLst>
      <p:ext uri="{BB962C8B-B14F-4D97-AF65-F5344CB8AC3E}">
        <p14:creationId xmlns:p14="http://schemas.microsoft.com/office/powerpoint/2010/main" val="1625768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14:ripple dir="ld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4034" name="Picture 2" descr="D:\新下載資料\The Best Wedding Photos Of The Year 2017\best-of-wedding-2017-a690de752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869" y="1"/>
            <a:ext cx="7718263" cy="5143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1115615" y="4597415"/>
            <a:ext cx="1935145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© JD </a:t>
            </a:r>
            <a:r>
              <a:rPr lang="en-US" altLang="zh-TW" sz="1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Land of Two15 Photography</a:t>
            </a:r>
            <a:endParaRPr lang="zh-TW" altLang="en-US" sz="1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70069-F925-4C88-A5F9-3760C83E3649}" type="slidenum">
              <a:rPr lang="zh-TW" altLang="en-US" smtClean="0"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55957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14:ripple dir="ld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7890" name="Picture 2" descr="D:\新下載資料\The Best Wedding Photos Of The Year 2017\best-of-wedding-2017-57f320786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881" y="1"/>
            <a:ext cx="7712234" cy="5143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4788024" y="4731990"/>
            <a:ext cx="2501006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000" dirty="0"/>
              <a:t>© Oscar </a:t>
            </a:r>
            <a:r>
              <a:rPr lang="en-US" altLang="zh-TW" sz="1000" dirty="0" smtClean="0"/>
              <a:t>Castro of Oscar Castro Photography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70069-F925-4C88-A5F9-3760C83E3649}" type="slidenum">
              <a:rPr lang="zh-TW" altLang="en-US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18407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14:ripple dir="ld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6866" name="Picture 2" descr="D:\新下載資料\The Best Wedding Photos Of The Year 2017\best-of-wedding-2017-39e9c3308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895" y="-1"/>
            <a:ext cx="7700212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矩形 5"/>
          <p:cNvSpPr/>
          <p:nvPr/>
        </p:nvSpPr>
        <p:spPr>
          <a:xfrm>
            <a:off x="2915816" y="4731990"/>
            <a:ext cx="2638864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000" dirty="0"/>
              <a:t>© Mario </a:t>
            </a:r>
            <a:r>
              <a:rPr lang="en-US" altLang="zh-TW" sz="1000" dirty="0" err="1" smtClean="0"/>
              <a:t>Tijerina</a:t>
            </a:r>
            <a:r>
              <a:rPr lang="en-US" altLang="zh-TW" sz="1000" dirty="0" smtClean="0"/>
              <a:t> of Mario </a:t>
            </a:r>
            <a:r>
              <a:rPr lang="en-US" altLang="zh-TW" sz="1000" dirty="0" err="1" smtClean="0"/>
              <a:t>Tijerina</a:t>
            </a:r>
            <a:r>
              <a:rPr lang="en-US" altLang="zh-TW" sz="1000" dirty="0" smtClean="0"/>
              <a:t> Photography</a:t>
            </a:r>
            <a:endParaRPr lang="zh-TW" altLang="en-US" sz="1000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70069-F925-4C88-A5F9-3760C83E3649}" type="slidenum">
              <a:rPr lang="zh-TW" altLang="en-US" smtClean="0"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70009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14:ripple dir="ld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7106" name="Picture 2" descr="D:\新下載資料\The Best Wedding Photos Of The Year 2017\best-of-wedding-2017-bedf09600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867" y="1"/>
            <a:ext cx="7718265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827584" y="4803998"/>
            <a:ext cx="2467342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000" dirty="0"/>
              <a:t>© Steve </a:t>
            </a:r>
            <a:r>
              <a:rPr lang="en-US" altLang="zh-TW" sz="1000" dirty="0" err="1" smtClean="0"/>
              <a:t>Stemmler</a:t>
            </a:r>
            <a:r>
              <a:rPr lang="en-US" altLang="zh-TW" sz="1000" dirty="0" smtClean="0"/>
              <a:t> of Tara Lilly Photography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70069-F925-4C88-A5F9-3760C83E3649}" type="slidenum">
              <a:rPr lang="zh-TW" altLang="en-US" smtClean="0"/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1733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14:ripple dir="ld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0178" name="Picture 2" descr="D:\新下載資料\The Best Wedding Photos Of The Year 2017\best-of-wedding-2017-de1f824f9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882" y="0"/>
            <a:ext cx="7712233" cy="5143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971600" y="4659982"/>
            <a:ext cx="1994457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000" dirty="0"/>
              <a:t>© </a:t>
            </a:r>
            <a:r>
              <a:rPr lang="en-US" altLang="zh-TW" sz="1000" dirty="0" err="1"/>
              <a:t>Ropate</a:t>
            </a:r>
            <a:r>
              <a:rPr lang="en-US" altLang="zh-TW" sz="1000" dirty="0"/>
              <a:t> </a:t>
            </a:r>
            <a:r>
              <a:rPr lang="en-US" altLang="zh-TW" sz="1000" dirty="0" smtClean="0"/>
              <a:t>Kama of Kama Catch Me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70069-F925-4C88-A5F9-3760C83E3649}" type="slidenum">
              <a:rPr lang="zh-TW" altLang="en-US" smtClean="0"/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99695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14:ripple dir="ld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0962" name="Picture 2" descr="D:\新下載資料\The Best Wedding Photos Of The Year 2017\best-of-wedding-2017-401f635fd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870" y="1"/>
            <a:ext cx="7718263" cy="5143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899592" y="267494"/>
            <a:ext cx="3312368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© Jeff </a:t>
            </a:r>
            <a:r>
              <a:rPr lang="en-US" altLang="zh-TW" sz="1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Chang of Jeff and Cat of The Apartment Photography</a:t>
            </a:r>
            <a:endParaRPr lang="zh-TW" altLang="en-US" sz="1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70069-F925-4C88-A5F9-3760C83E3649}" type="slidenum">
              <a:rPr lang="zh-TW" altLang="en-US" smtClean="0"/>
              <a:t>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14233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14:ripple dir="ld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2226" name="Picture 2" descr="D:\新下載資料\The Best Wedding Photos Of The Year 2017\best-of-wedding-2017-eb5b977f6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870" y="1"/>
            <a:ext cx="7718263" cy="5143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1043608" y="4659982"/>
            <a:ext cx="288032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/>
              <a:t>© Candice Anderson of Candice Marie Photography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70069-F925-4C88-A5F9-3760C83E3649}" type="slidenum">
              <a:rPr lang="zh-TW" altLang="en-US" smtClean="0"/>
              <a:t>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42098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14:ripple dir="ld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41986" name="Picture 2" descr="D:\新下載資料\The Best Wedding Photos Of The Year 2017\best-of-wedding-2017-6798f5abe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9174" y="0"/>
            <a:ext cx="3425652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6316910" y="4371950"/>
            <a:ext cx="2076209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000" dirty="0"/>
              <a:t>© Irina </a:t>
            </a:r>
            <a:r>
              <a:rPr lang="en-US" altLang="zh-TW" sz="1000" dirty="0" err="1"/>
              <a:t>Florschutz</a:t>
            </a:r>
            <a:r>
              <a:rPr lang="en-US" altLang="zh-TW" sz="1000" dirty="0"/>
              <a:t> of Irina and </a:t>
            </a:r>
            <a:r>
              <a:rPr lang="en-US" altLang="zh-TW" sz="1000" dirty="0" err="1"/>
              <a:t>Matej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70069-F925-4C88-A5F9-3760C83E3649}" type="slidenum">
              <a:rPr lang="zh-TW" altLang="en-US" smtClean="0"/>
              <a:t>10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91389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14:ripple dir="ld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8130" name="Picture 2" descr="D:\新下載資料\The Best Wedding Photos Of The Year 2017\best-of-wedding-2017-c40640847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397" y="0"/>
            <a:ext cx="7703204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611560" y="4803998"/>
            <a:ext cx="1991251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000" dirty="0"/>
              <a:t>© Erika Floor of In </a:t>
            </a:r>
            <a:r>
              <a:rPr lang="en-US" altLang="zh-TW" sz="1000" dirty="0" err="1"/>
              <a:t>beeld</a:t>
            </a:r>
            <a:r>
              <a:rPr lang="en-US" altLang="zh-TW" sz="1000" dirty="0"/>
              <a:t> met Floor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70069-F925-4C88-A5F9-3760C83E3649}" type="slidenum">
              <a:rPr lang="zh-TW" altLang="en-US" smtClean="0"/>
              <a:t>11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3297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14:ripple dir="ld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3010" name="Picture 2" descr="D:\新下載資料\The Best Wedding Photos Of The Year 2017\best-of-wedding-2017-114302c8d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399" y="1"/>
            <a:ext cx="7703205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971600" y="4443958"/>
            <a:ext cx="30243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/>
              <a:t>© Maddie Mae of Maddie Mae Adventure Elopement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70069-F925-4C88-A5F9-3760C83E3649}" type="slidenum">
              <a:rPr lang="zh-TW" altLang="en-US" smtClean="0"/>
              <a:t>12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06319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14:ripple dir="ld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9154" name="Picture 2" descr="D:\新下載資料\The Best Wedding Photos Of The Year 2017\best-of-wedding-2017-dc8fc6b64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898" y="1"/>
            <a:ext cx="7700208" cy="5143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6372200" y="4731990"/>
            <a:ext cx="1907895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000" dirty="0"/>
              <a:t>© Kyle Wilson of Hinterland Stills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70069-F925-4C88-A5F9-3760C83E3649}" type="slidenum">
              <a:rPr lang="zh-TW" altLang="en-US" smtClean="0"/>
              <a:t>13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37088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14:ripple dir="ld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5842" name="Picture 2" descr="D:\新下載資料\The Best Wedding Photos Of The Year 2017\best-of-wedding-2017-7eda518f1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388" y="1"/>
            <a:ext cx="7709227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6457039" y="4832240"/>
            <a:ext cx="1980029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000" dirty="0"/>
              <a:t>© Jessy </a:t>
            </a:r>
            <a:r>
              <a:rPr lang="en-US" altLang="zh-TW" sz="1000" dirty="0" err="1"/>
              <a:t>Pesce</a:t>
            </a:r>
            <a:r>
              <a:rPr lang="en-US" altLang="zh-TW" sz="1000" dirty="0"/>
              <a:t> of Bows &amp; Lavender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70069-F925-4C88-A5F9-3760C83E3649}" type="slidenum">
              <a:rPr lang="zh-TW" altLang="en-US" smtClean="0"/>
              <a:t>14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92654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14:ripple dir="ld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5058" name="Picture 2" descr="D:\新下載資料\The Best Wedding Photos Of The Year 2017\best-of-wedding-2017-a70009e2e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898" y="1"/>
            <a:ext cx="7700208" cy="5143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1187624" y="4443958"/>
            <a:ext cx="1778051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NL" altLang="zh-TW" sz="1000" dirty="0"/>
              <a:t>© Katie Forbis of Vein + Vessel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70069-F925-4C88-A5F9-3760C83E3649}" type="slidenum">
              <a:rPr lang="zh-TW" altLang="en-US" smtClean="0"/>
              <a:t>15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94756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14:ripple dir="ld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70069-F925-4C88-A5F9-3760C83E3649}" type="slidenum">
              <a:rPr lang="zh-TW" altLang="en-US" smtClean="0"/>
              <a:t>16</a:t>
            </a:fld>
            <a:endParaRPr lang="zh-TW" altLang="en-US"/>
          </a:p>
        </p:txBody>
      </p:sp>
      <p:pic>
        <p:nvPicPr>
          <p:cNvPr id="2050" name="Picture 2" descr="D:\新下載資料\The Best Wedding Photos Of The Year 2017\jim-pollard-pollard-we-are-151499725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46" y="1"/>
            <a:ext cx="7713708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矩形 5"/>
          <p:cNvSpPr/>
          <p:nvPr/>
        </p:nvSpPr>
        <p:spPr>
          <a:xfrm>
            <a:off x="1429504" y="4515966"/>
            <a:ext cx="1832553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000" dirty="0"/>
              <a:t>© Jim Pollard of Pollard We Are</a:t>
            </a:r>
            <a:endParaRPr lang="zh-TW" altLang="en-US" sz="1000" dirty="0"/>
          </a:p>
        </p:txBody>
      </p:sp>
    </p:spTree>
    <p:extLst>
      <p:ext uri="{BB962C8B-B14F-4D97-AF65-F5344CB8AC3E}">
        <p14:creationId xmlns:p14="http://schemas.microsoft.com/office/powerpoint/2010/main" val="2951199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14:ripple dir="ld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3250" name="Picture 2" descr="D:\新下載資料\The Best Wedding Photos Of The Year 2017\best-of-wedding-2017-eb7b64abb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388" y="1"/>
            <a:ext cx="7709227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6156176" y="4659982"/>
            <a:ext cx="1967205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000" dirty="0"/>
              <a:t>© Cody Harris of CODY &amp; ALLISON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70069-F925-4C88-A5F9-3760C83E3649}" type="slidenum">
              <a:rPr lang="zh-TW" altLang="en-US" smtClean="0"/>
              <a:t>17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9383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14:ripple dir="ld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70069-F925-4C88-A5F9-3760C83E3649}" type="slidenum">
              <a:rPr lang="zh-TW" altLang="en-US" smtClean="0"/>
              <a:t>18</a:t>
            </a:fld>
            <a:endParaRPr lang="zh-TW" altLang="en-US"/>
          </a:p>
        </p:txBody>
      </p:sp>
      <p:pic>
        <p:nvPicPr>
          <p:cNvPr id="3074" name="Picture 2" descr="D:\新下載資料\The Best Wedding Photos Of The Year 2017\jake-mcanally-whitney-justesen-photography-151499725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48" y="1"/>
            <a:ext cx="7713706" cy="5143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矩形 5"/>
          <p:cNvSpPr/>
          <p:nvPr/>
        </p:nvSpPr>
        <p:spPr>
          <a:xfrm>
            <a:off x="827584" y="4659982"/>
            <a:ext cx="2808312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/>
              <a:t>© Jake </a:t>
            </a:r>
            <a:r>
              <a:rPr lang="en-US" altLang="zh-TW" sz="1000" dirty="0" err="1"/>
              <a:t>Mcanally</a:t>
            </a:r>
            <a:r>
              <a:rPr lang="en-US" altLang="zh-TW" sz="1000" dirty="0"/>
              <a:t> of Whitney </a:t>
            </a:r>
            <a:r>
              <a:rPr lang="en-US" altLang="zh-TW" sz="1000" dirty="0" err="1"/>
              <a:t>Justesen</a:t>
            </a:r>
            <a:r>
              <a:rPr lang="en-US" altLang="zh-TW" sz="1000" dirty="0"/>
              <a:t> Photography</a:t>
            </a:r>
            <a:endParaRPr lang="zh-TW" altLang="en-US" sz="1000" dirty="0"/>
          </a:p>
        </p:txBody>
      </p:sp>
    </p:spTree>
    <p:extLst>
      <p:ext uri="{BB962C8B-B14F-4D97-AF65-F5344CB8AC3E}">
        <p14:creationId xmlns:p14="http://schemas.microsoft.com/office/powerpoint/2010/main" val="972074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14:ripple dir="ld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4818" name="Picture 2" descr="D:\新下載資料\The Best Wedding Photos Of The Year 2017\best-of-wedding-2017-0c0cc730d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896" y="1"/>
            <a:ext cx="770021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1763688" y="4083918"/>
            <a:ext cx="923651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000" dirty="0">
                <a:solidFill>
                  <a:schemeClr val="bg1"/>
                </a:solidFill>
              </a:rPr>
              <a:t>© </a:t>
            </a:r>
            <a:r>
              <a:rPr lang="en-US" altLang="zh-TW" sz="1000" dirty="0" err="1">
                <a:solidFill>
                  <a:schemeClr val="bg1"/>
                </a:solidFill>
              </a:rPr>
              <a:t>Benj</a:t>
            </a:r>
            <a:r>
              <a:rPr lang="en-US" altLang="zh-TW" sz="1000" dirty="0">
                <a:solidFill>
                  <a:schemeClr val="bg1"/>
                </a:solidFill>
              </a:rPr>
              <a:t> </a:t>
            </a:r>
            <a:r>
              <a:rPr lang="en-US" altLang="zh-TW" sz="1000" dirty="0" err="1">
                <a:solidFill>
                  <a:schemeClr val="bg1"/>
                </a:solidFill>
              </a:rPr>
              <a:t>Haisch</a:t>
            </a:r>
            <a:endParaRPr lang="zh-TW" altLang="en-US" sz="1000" dirty="0">
              <a:solidFill>
                <a:schemeClr val="bg1"/>
              </a:solidFill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70069-F925-4C88-A5F9-3760C83E3649}" type="slidenum">
              <a:rPr lang="zh-TW" altLang="en-US" smtClean="0"/>
              <a:t>19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10486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14:ripple dir="ld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3794" name="Picture 2" descr="D:\新下載資料\The Best Wedding Photos Of The Year 2017\best-of-wedding-2017-0a278c0ee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868" y="1"/>
            <a:ext cx="7718265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899592" y="4659982"/>
            <a:ext cx="1972015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000" dirty="0"/>
              <a:t>© </a:t>
            </a:r>
            <a:r>
              <a:rPr lang="en-US" altLang="zh-TW" sz="1000" dirty="0" err="1"/>
              <a:t>Kuoloon</a:t>
            </a:r>
            <a:r>
              <a:rPr lang="en-US" altLang="zh-TW" sz="1000" dirty="0"/>
              <a:t> Chong of </a:t>
            </a:r>
            <a:r>
              <a:rPr lang="en-US" altLang="zh-TW" sz="1000" dirty="0" err="1"/>
              <a:t>Kompactfaen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70069-F925-4C88-A5F9-3760C83E3649}" type="slidenum">
              <a:rPr lang="zh-TW" altLang="en-US" smtClean="0"/>
              <a:t>20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96567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14:ripple dir="ld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9938" name="Picture 2" descr="D:\新下載資料\The Best Wedding Photos Of The Year 2017\best-of-wedding-2017-386cc22e8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869" y="1"/>
            <a:ext cx="7718263" cy="5143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1475656" y="4587974"/>
            <a:ext cx="933269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000" dirty="0"/>
              <a:t>© Eric </a:t>
            </a:r>
            <a:r>
              <a:rPr lang="en-US" altLang="zh-TW" sz="1000" dirty="0" err="1"/>
              <a:t>Floberg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70069-F925-4C88-A5F9-3760C83E3649}" type="slidenum">
              <a:rPr lang="zh-TW" altLang="en-US" smtClean="0"/>
              <a:t>21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31984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14:ripple dir="ld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5602" name="Picture 2" descr="D:\新下載資料\The Best Wedding Photos Of The Year 2017\best-of-wedding-2017-ce3695c18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387" y="0"/>
            <a:ext cx="7709227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899592" y="4629785"/>
            <a:ext cx="2513830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000" dirty="0"/>
              <a:t>© Amy Painter of Amy </a:t>
            </a:r>
            <a:r>
              <a:rPr lang="en-US" altLang="zh-TW" sz="1000" dirty="0" err="1"/>
              <a:t>Bluestar</a:t>
            </a:r>
            <a:r>
              <a:rPr lang="en-US" altLang="zh-TW" sz="1000" dirty="0"/>
              <a:t> Photography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70069-F925-4C88-A5F9-3760C83E3649}" type="slidenum">
              <a:rPr lang="zh-TW" altLang="en-US" smtClean="0"/>
              <a:t>22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0119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14:ripple dir="ld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7410" name="Picture 2" descr="D:\新下載資料\The Best Wedding Photos Of The Year 2017\best-of-wedding-2017-8cb171c36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340" y="0"/>
            <a:ext cx="7727322" cy="5143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1115616" y="4731990"/>
            <a:ext cx="2255746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000" dirty="0"/>
              <a:t>© </a:t>
            </a:r>
            <a:r>
              <a:rPr lang="en-US" altLang="zh-TW" sz="1000" dirty="0" err="1"/>
              <a:t>Kadek</a:t>
            </a:r>
            <a:r>
              <a:rPr lang="en-US" altLang="zh-TW" sz="1000" dirty="0"/>
              <a:t> </a:t>
            </a:r>
            <a:r>
              <a:rPr lang="en-US" altLang="zh-TW" sz="1000" dirty="0" err="1"/>
              <a:t>Artayasa</a:t>
            </a:r>
            <a:r>
              <a:rPr lang="en-US" altLang="zh-TW" sz="1000" dirty="0"/>
              <a:t> of </a:t>
            </a:r>
            <a:r>
              <a:rPr lang="en-US" altLang="zh-TW" sz="1000" dirty="0" err="1"/>
              <a:t>diktatphotography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70069-F925-4C88-A5F9-3760C83E3649}" type="slidenum">
              <a:rPr lang="zh-TW" altLang="en-US" smtClean="0"/>
              <a:t>23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37128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14:ripple dir="ld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1266" name="Picture 2" descr="D:\新下載資料\The Best Wedding Photos Of The Year 2017\best-of-wedding-2017-001e11de3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869" y="1"/>
            <a:ext cx="7718264" cy="5143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899592" y="4731990"/>
            <a:ext cx="1837362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NL" altLang="zh-TW" sz="1000" dirty="0"/>
              <a:t>© Paul Woo of Wandering Woo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70069-F925-4C88-A5F9-3760C83E3649}" type="slidenum">
              <a:rPr lang="zh-TW" altLang="en-US" smtClean="0"/>
              <a:t>24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79261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14:ripple dir="ld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7650" name="Picture 2" descr="D:\新下載資料\The Best Wedding Photos Of The Year 2017\best-of-wedding-2017-e7a22b6bd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868" y="1"/>
            <a:ext cx="7718264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971600" y="4608879"/>
            <a:ext cx="2408032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000" dirty="0"/>
              <a:t>© James Frost of James Frost Photography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70069-F925-4C88-A5F9-3760C83E3649}" type="slidenum">
              <a:rPr lang="zh-TW" altLang="en-US" smtClean="0"/>
              <a:t>25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1091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14:ripple dir="ld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2530" name="Picture 2" descr="D:\新下載資料\The Best Wedding Photos Of The Year 2017\best-of-wedding-2017-8734b2f55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868" y="0"/>
            <a:ext cx="7718263" cy="5143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1331640" y="4731990"/>
            <a:ext cx="1912703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© James Broadbent of </a:t>
            </a:r>
            <a:r>
              <a:rPr lang="en-US" altLang="zh-TW" sz="1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Chasewild</a:t>
            </a:r>
            <a:endParaRPr lang="zh-TW" altLang="en-US" sz="1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70069-F925-4C88-A5F9-3760C83E3649}" type="slidenum">
              <a:rPr lang="zh-TW" altLang="en-US" smtClean="0"/>
              <a:t>26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68189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14:ripple dir="ld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6386" name="Picture 2" descr="D:\新下載資料\The Best Wedding Photos Of The Year 2017\best-of-wedding-2017-6bef27bdc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397" y="0"/>
            <a:ext cx="7703205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1043608" y="4587974"/>
            <a:ext cx="2396810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000" dirty="0"/>
              <a:t>© </a:t>
            </a:r>
            <a:r>
              <a:rPr lang="en-US" altLang="zh-TW" sz="1000" dirty="0" err="1"/>
              <a:t>Soven</a:t>
            </a:r>
            <a:r>
              <a:rPr lang="en-US" altLang="zh-TW" sz="1000" dirty="0"/>
              <a:t> </a:t>
            </a:r>
            <a:r>
              <a:rPr lang="en-US" altLang="zh-TW" sz="1000" dirty="0" err="1"/>
              <a:t>Amatya</a:t>
            </a:r>
            <a:r>
              <a:rPr lang="en-US" altLang="zh-TW" sz="1000" dirty="0"/>
              <a:t> of Photography by </a:t>
            </a:r>
            <a:r>
              <a:rPr lang="en-US" altLang="zh-TW" sz="1000" dirty="0" err="1"/>
              <a:t>Soven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70069-F925-4C88-A5F9-3760C83E3649}" type="slidenum">
              <a:rPr lang="zh-TW" altLang="en-US" smtClean="0"/>
              <a:t>27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43382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14:ripple dir="ld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0722" name="Picture 2" descr="D:\新下載資料\The Best Wedding Photos Of The Year 2017\best-of-wedding-2017-f6ed3c5ae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869" y="1"/>
            <a:ext cx="7718263" cy="5143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1331640" y="4711084"/>
            <a:ext cx="1683474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000" dirty="0">
                <a:solidFill>
                  <a:schemeClr val="bg1"/>
                </a:solidFill>
              </a:rPr>
              <a:t>© </a:t>
            </a:r>
            <a:r>
              <a:rPr lang="en-US" altLang="zh-TW" sz="1000" dirty="0" err="1">
                <a:solidFill>
                  <a:schemeClr val="bg1"/>
                </a:solidFill>
              </a:rPr>
              <a:t>Filipa</a:t>
            </a:r>
            <a:r>
              <a:rPr lang="en-US" altLang="zh-TW" sz="1000" dirty="0">
                <a:solidFill>
                  <a:schemeClr val="bg1"/>
                </a:solidFill>
              </a:rPr>
              <a:t> Rosa of The Framers</a:t>
            </a:r>
            <a:endParaRPr lang="zh-TW" altLang="en-US" sz="1000" dirty="0">
              <a:solidFill>
                <a:schemeClr val="bg1"/>
              </a:solidFill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70069-F925-4C88-A5F9-3760C83E3649}" type="slidenum">
              <a:rPr lang="zh-TW" altLang="en-US" smtClean="0"/>
              <a:t>28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95806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14:ripple dir="ld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3314" name="Picture 2" descr="D:\新下載資料\The Best Wedding Photos Of The Year 2017\best-of-wedding-2017-4f1c0e978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869" y="1"/>
            <a:ext cx="7718263" cy="5143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1115616" y="4587974"/>
            <a:ext cx="1818126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000" dirty="0"/>
              <a:t>© </a:t>
            </a:r>
            <a:r>
              <a:rPr lang="en-US" altLang="zh-TW" sz="1000" dirty="0" err="1"/>
              <a:t>Govinda</a:t>
            </a:r>
            <a:r>
              <a:rPr lang="en-US" altLang="zh-TW" sz="1000" dirty="0"/>
              <a:t> Rumi of </a:t>
            </a:r>
            <a:r>
              <a:rPr lang="en-US" altLang="zh-TW" sz="1000" dirty="0" err="1"/>
              <a:t>Terralogical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70069-F925-4C88-A5F9-3760C83E3649}" type="slidenum">
              <a:rPr lang="zh-TW" altLang="en-US" smtClean="0"/>
              <a:t>29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72205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14:ripple dir="ld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1506" name="Picture 2" descr="D:\新下載資料\The Best Wedding Photos Of The Year 2017\best-of-wedding-2017-825d9fb13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387" y="0"/>
            <a:ext cx="7709227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5868144" y="4731990"/>
            <a:ext cx="2552302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000" dirty="0"/>
              <a:t>© Nico </a:t>
            </a:r>
            <a:r>
              <a:rPr lang="en-US" altLang="zh-TW" sz="1000" dirty="0" err="1"/>
              <a:t>Roscini</a:t>
            </a:r>
            <a:r>
              <a:rPr lang="en-US" altLang="zh-TW" sz="1000" dirty="0"/>
              <a:t> and </a:t>
            </a:r>
            <a:r>
              <a:rPr lang="en-US" altLang="zh-TW" sz="1000" dirty="0" err="1"/>
              <a:t>Vinx</a:t>
            </a:r>
            <a:r>
              <a:rPr lang="en-US" altLang="zh-TW" sz="1000" dirty="0"/>
              <a:t> Ferrara of The </a:t>
            </a:r>
            <a:r>
              <a:rPr lang="en-US" altLang="zh-TW" sz="1000" dirty="0" err="1"/>
              <a:t>Ferros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70069-F925-4C88-A5F9-3760C83E3649}" type="slidenum">
              <a:rPr lang="zh-TW" altLang="en-US" smtClean="0"/>
              <a:t>30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43587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14:ripple dir="ld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14338" name="Picture 2" descr="D:\新下載資料\The Best Wedding Photos Of The Year 2017\best-of-wedding-2017-5d0f8b0b2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6663" y="0"/>
            <a:ext cx="3430674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6156176" y="4371950"/>
            <a:ext cx="296518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/>
              <a:t>© Helena and Laurent Martin of Helena and Laurent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70069-F925-4C88-A5F9-3760C83E3649}" type="slidenum">
              <a:rPr lang="zh-TW" altLang="en-US" smtClean="0"/>
              <a:t>31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88638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14:ripple dir="ld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2770" name="Picture 2" descr="D:\新下載資料\The Best Wedding Photos Of The Year 2017\best-of-wedding-2017-f97d94d2b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870" y="1"/>
            <a:ext cx="7718264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1043608" y="4659982"/>
            <a:ext cx="1093569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000" dirty="0"/>
              <a:t>© Jacob </a:t>
            </a:r>
            <a:r>
              <a:rPr lang="en-US" altLang="zh-TW" sz="1000" dirty="0" err="1"/>
              <a:t>Loafman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70069-F925-4C88-A5F9-3760C83E3649}" type="slidenum">
              <a:rPr lang="zh-TW" altLang="en-US" smtClean="0"/>
              <a:t>32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3965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14:ripple dir="ld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8674" name="Picture 2" descr="D:\新下載資料\The Best Wedding Photos Of The Year 2017\best-of-wedding-2017-e0654fc25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882" y="1"/>
            <a:ext cx="7712236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1259632" y="4515966"/>
            <a:ext cx="864339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000" dirty="0"/>
              <a:t>© Tori </a:t>
            </a:r>
            <a:r>
              <a:rPr lang="en-US" altLang="zh-TW" sz="1000" dirty="0" err="1"/>
              <a:t>Pintar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70069-F925-4C88-A5F9-3760C83E3649}" type="slidenum">
              <a:rPr lang="zh-TW" altLang="en-US" smtClean="0"/>
              <a:t>33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07667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14:ripple dir="ld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9698" name="Picture 2" descr="D:\新下載資料\The Best Wedding Photos Of The Year 2017\best-of-wedding-2017-ed67019e3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869" y="1"/>
            <a:ext cx="7718263" cy="5143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6372200" y="4659982"/>
            <a:ext cx="1003801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000" dirty="0"/>
              <a:t>© </a:t>
            </a:r>
            <a:r>
              <a:rPr lang="en-US" altLang="zh-TW" sz="1000" dirty="0" err="1"/>
              <a:t>Anni</a:t>
            </a:r>
            <a:r>
              <a:rPr lang="en-US" altLang="zh-TW" sz="1000" dirty="0"/>
              <a:t> Graham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70069-F925-4C88-A5F9-3760C83E3649}" type="slidenum">
              <a:rPr lang="zh-TW" altLang="en-US" smtClean="0"/>
              <a:t>34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3843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14:ripple dir="ld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4578" name="Picture 2" descr="D:\新下載資料\The Best Wedding Photos Of The Year 2017\best-of-wedding-2017-a4da73412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386" y="0"/>
            <a:ext cx="7709228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5940152" y="4659982"/>
            <a:ext cx="2324675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altLang="zh-TW" sz="1000" dirty="0"/>
              <a:t>© Matteo Coltro of matrimoni all'italiana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70069-F925-4C88-A5F9-3760C83E3649}" type="slidenum">
              <a:rPr lang="zh-TW" altLang="en-US" smtClean="0"/>
              <a:t>35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70251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14:ripple dir="ld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5362" name="Picture 2" descr="D:\新下載資料\The Best Wedding Photos Of The Year 2017\best-of-wedding-2017-06ce87e69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0"/>
            <a:ext cx="6858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1475656" y="4227934"/>
            <a:ext cx="942887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000" dirty="0"/>
              <a:t>© Levi </a:t>
            </a:r>
            <a:r>
              <a:rPr lang="en-US" altLang="zh-TW" sz="1000" dirty="0" err="1"/>
              <a:t>Tijerina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70069-F925-4C88-A5F9-3760C83E3649}" type="slidenum">
              <a:rPr lang="zh-TW" altLang="en-US" smtClean="0"/>
              <a:t>36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86183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14:ripple dir="ld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0482" name="Picture 2" descr="D:\新下載資料\The Best Wedding Photos Of The Year 2017\best-of-wedding-2017-90d01b473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881" y="0"/>
            <a:ext cx="7712234" cy="5143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971600" y="4659982"/>
            <a:ext cx="30963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/>
              <a:t>© Johanna </a:t>
            </a:r>
            <a:r>
              <a:rPr lang="en-US" altLang="zh-TW" sz="1000" dirty="0" err="1"/>
              <a:t>Rosenlew</a:t>
            </a:r>
            <a:r>
              <a:rPr lang="en-US" altLang="zh-TW" sz="1000" dirty="0"/>
              <a:t> of Johanna </a:t>
            </a:r>
            <a:r>
              <a:rPr lang="en-US" altLang="zh-TW" sz="1000" dirty="0" err="1"/>
              <a:t>Rosenlew</a:t>
            </a:r>
            <a:r>
              <a:rPr lang="en-US" altLang="zh-TW" sz="1000" dirty="0"/>
              <a:t> Photography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70069-F925-4C88-A5F9-3760C83E3649}" type="slidenum">
              <a:rPr lang="zh-TW" altLang="en-US" smtClean="0"/>
              <a:t>37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41173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14:ripple dir="ld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6626" name="Picture 2" descr="D:\新下載資料\The Best Wedding Photos Of The Year 2017\best-of-wedding-2017-d67772fc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869" y="1"/>
            <a:ext cx="7718263" cy="5143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5364088" y="4515966"/>
            <a:ext cx="30243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/>
              <a:t>© Joanna </a:t>
            </a:r>
            <a:r>
              <a:rPr lang="en-US" altLang="zh-TW" sz="1000" dirty="0" err="1"/>
              <a:t>Jaskólska</a:t>
            </a:r>
            <a:r>
              <a:rPr lang="en-US" altLang="zh-TW" sz="1000" dirty="0"/>
              <a:t> of Joanna </a:t>
            </a:r>
            <a:r>
              <a:rPr lang="en-US" altLang="zh-TW" sz="1000" dirty="0" err="1"/>
              <a:t>Jaskólska</a:t>
            </a:r>
            <a:r>
              <a:rPr lang="en-US" altLang="zh-TW" sz="1000" dirty="0"/>
              <a:t> Photography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70069-F925-4C88-A5F9-3760C83E3649}" type="slidenum">
              <a:rPr lang="zh-TW" altLang="en-US" smtClean="0"/>
              <a:t>38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90461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14:ripple dir="ld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3554" name="Picture 2" descr="D:\新下載資料\The Best Wedding Photos Of The Year 2017\best-of-wedding-2017-824817730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870" y="1"/>
            <a:ext cx="7718262" cy="5143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742631" y="4515966"/>
            <a:ext cx="2401619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000" dirty="0"/>
              <a:t>© Melanie Ng of Assemblage Photography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70069-F925-4C88-A5F9-3760C83E3649}" type="slidenum">
              <a:rPr lang="zh-TW" altLang="en-US" smtClean="0"/>
              <a:t>39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47795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14:ripple dir="ld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9458" name="Picture 2" descr="D:\新下載資料\The Best Wedding Photos Of The Year 2017\best-of-wedding-2017-9aba5e8de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893" y="0"/>
            <a:ext cx="7700209" cy="5143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1115616" y="4731990"/>
            <a:ext cx="1822935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000" dirty="0">
                <a:solidFill>
                  <a:schemeClr val="bg1"/>
                </a:solidFill>
              </a:rPr>
              <a:t>© </a:t>
            </a:r>
            <a:r>
              <a:rPr lang="en-US" altLang="zh-TW" sz="1000" dirty="0" err="1">
                <a:solidFill>
                  <a:schemeClr val="bg1"/>
                </a:solidFill>
              </a:rPr>
              <a:t>Budy</a:t>
            </a:r>
            <a:r>
              <a:rPr lang="en-US" altLang="zh-TW" sz="1000" dirty="0">
                <a:solidFill>
                  <a:schemeClr val="bg1"/>
                </a:solidFill>
              </a:rPr>
              <a:t> </a:t>
            </a:r>
            <a:r>
              <a:rPr lang="en-US" altLang="zh-TW" sz="1000" dirty="0" err="1">
                <a:solidFill>
                  <a:schemeClr val="bg1"/>
                </a:solidFill>
              </a:rPr>
              <a:t>Pratama</a:t>
            </a:r>
            <a:r>
              <a:rPr lang="en-US" altLang="zh-TW" sz="1000" dirty="0">
                <a:solidFill>
                  <a:schemeClr val="bg1"/>
                </a:solidFill>
              </a:rPr>
              <a:t> of </a:t>
            </a:r>
            <a:r>
              <a:rPr lang="en-US" altLang="zh-TW" sz="1000" dirty="0" err="1">
                <a:solidFill>
                  <a:schemeClr val="bg1"/>
                </a:solidFill>
              </a:rPr>
              <a:t>Terralogical</a:t>
            </a:r>
            <a:endParaRPr lang="zh-TW" altLang="en-US" sz="1000" dirty="0">
              <a:solidFill>
                <a:schemeClr val="bg1"/>
              </a:solidFill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70069-F925-4C88-A5F9-3760C83E3649}" type="slidenum">
              <a:rPr lang="zh-TW" altLang="en-US" smtClean="0"/>
              <a:t>40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96804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14:ripple dir="ld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2290" name="Picture 2" descr="D:\新下載資料\The Best Wedding Photos Of The Year 2017\best-of-wedding-2017-4e9eb3bec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870" y="1"/>
            <a:ext cx="7718262" cy="5143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971600" y="4536871"/>
            <a:ext cx="2329484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000" dirty="0"/>
              <a:t>© Tim Kelly of Tim Kelly and Nadine Ellen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70069-F925-4C88-A5F9-3760C83E3649}" type="slidenum">
              <a:rPr lang="zh-TW" altLang="en-US" smtClean="0"/>
              <a:t>41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38542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14:ripple dir="ld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8434" name="Picture 2" descr="D:\新下載資料\The Best Wedding Photos Of The Year 2017\best-of-wedding-2017-8d6889661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870" y="1"/>
            <a:ext cx="7718262" cy="5143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6084168" y="4515966"/>
            <a:ext cx="2228495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© Chris Parkinson of Beneath the Pines</a:t>
            </a:r>
            <a:endParaRPr lang="zh-TW" altLang="en-US" sz="1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70069-F925-4C88-A5F9-3760C83E3649}" type="slidenum">
              <a:rPr lang="zh-TW" altLang="en-US" smtClean="0"/>
              <a:t>42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50998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14:ripple dir="ld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074" name="Picture 2" descr="D:\新下載資料\The Best Wedding Photos Of The Year 2017\best-of-wedding-2017-8bdd8f0ee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868" y="1"/>
            <a:ext cx="7718263" cy="5143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1115616" y="4659982"/>
            <a:ext cx="2111475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000" dirty="0"/>
              <a:t>© Alex </a:t>
            </a:r>
            <a:r>
              <a:rPr lang="en-US" altLang="zh-TW" sz="1000" dirty="0" err="1"/>
              <a:t>Olguin</a:t>
            </a:r>
            <a:r>
              <a:rPr lang="en-US" altLang="zh-TW" sz="1000" dirty="0"/>
              <a:t> of </a:t>
            </a:r>
            <a:r>
              <a:rPr lang="en-US" altLang="zh-TW" sz="1000" dirty="0" err="1"/>
              <a:t>Olguin</a:t>
            </a:r>
            <a:r>
              <a:rPr lang="en-US" altLang="zh-TW" sz="1000" dirty="0"/>
              <a:t> Photography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70069-F925-4C88-A5F9-3760C83E3649}" type="slidenum">
              <a:rPr lang="zh-TW" altLang="en-US" smtClean="0"/>
              <a:t>43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60565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14:ripple dir="ld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122" name="Picture 2" descr="D:\新下載資料\The Best Wedding Photos Of The Year 2017\best-of-wedding-2017-6349f0b36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881" y="0"/>
            <a:ext cx="7712234" cy="5143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1187624" y="4587974"/>
            <a:ext cx="1050288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000" dirty="0"/>
              <a:t>© Darya </a:t>
            </a:r>
            <a:r>
              <a:rPr lang="en-US" altLang="zh-TW" sz="1000" dirty="0" err="1"/>
              <a:t>Elfutina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70069-F925-4C88-A5F9-3760C83E3649}" type="slidenum">
              <a:rPr lang="zh-TW" altLang="en-US" smtClean="0"/>
              <a:t>44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64598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14:ripple dir="ld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6146" name="Picture 2" descr="D:\新下載資料\The Best Wedding Photos Of The Year 2017\best-of-wedding-2017-030708baa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870" y="1"/>
            <a:ext cx="7718263" cy="5143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1274124" y="4587974"/>
            <a:ext cx="2558714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000" dirty="0"/>
              <a:t>© Shari </a:t>
            </a:r>
            <a:r>
              <a:rPr lang="en-US" altLang="zh-TW" sz="1000" dirty="0" err="1"/>
              <a:t>Vallely</a:t>
            </a:r>
            <a:r>
              <a:rPr lang="en-US" altLang="zh-TW" sz="1000" dirty="0"/>
              <a:t> of Shari + Mike Photographers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70069-F925-4C88-A5F9-3760C83E3649}" type="slidenum">
              <a:rPr lang="zh-TW" altLang="en-US" smtClean="0"/>
              <a:t>45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36629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14:ripple dir="ld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9218" name="Picture 2" descr="D:\新下載資料\The Best Wedding Photos Of The Year 2017\best-of-wedding-2017-e940ab287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867" y="0"/>
            <a:ext cx="7718264" cy="5143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1403648" y="4731990"/>
            <a:ext cx="867545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000" dirty="0"/>
              <a:t>© Dan </a:t>
            </a:r>
            <a:r>
              <a:rPr lang="en-US" altLang="zh-TW" sz="1000" dirty="0" err="1"/>
              <a:t>O'Day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70069-F925-4C88-A5F9-3760C83E3649}" type="slidenum">
              <a:rPr lang="zh-TW" altLang="en-US" smtClean="0"/>
              <a:t>46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20253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14:ripple dir="ld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7170" name="Picture 2" descr="D:\新下載資料\The Best Wedding Photos Of The Year 2017\best-of-wedding-2017-aebe98627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387" y="0"/>
            <a:ext cx="7709226" cy="5143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4572000" y="4711084"/>
            <a:ext cx="2635658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000" dirty="0"/>
              <a:t>© Damien Milan of Damien Milan Photography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70069-F925-4C88-A5F9-3760C83E3649}" type="slidenum">
              <a:rPr lang="zh-TW" altLang="en-US" smtClean="0"/>
              <a:t>47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806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14:ripple dir="ld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050" name="Picture 2" descr="D:\新下載資料\The Best Wedding Photos Of The Year 2017\best-of-wedding-2017-1f026d94f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897" y="1"/>
            <a:ext cx="7700208" cy="5143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1115616" y="4587974"/>
            <a:ext cx="2441694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000" dirty="0"/>
              <a:t>© Tim O'Shea of Michaela Joy Photography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70069-F925-4C88-A5F9-3760C83E3649}" type="slidenum">
              <a:rPr lang="zh-TW" altLang="en-US" smtClean="0"/>
              <a:t>48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19733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14:ripple dir="ld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098" name="Picture 2" descr="D:\新下載資料\The Best Wedding Photos Of The Year 2017\best-of-wedding-2017-748f3b197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898" y="1"/>
            <a:ext cx="7700208" cy="5143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1475656" y="4803998"/>
            <a:ext cx="2587568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000" dirty="0"/>
              <a:t>© Naomi van der </a:t>
            </a:r>
            <a:r>
              <a:rPr lang="en-US" altLang="zh-TW" sz="1000" dirty="0" err="1"/>
              <a:t>Kraan</a:t>
            </a:r>
            <a:r>
              <a:rPr lang="en-US" altLang="zh-TW" sz="1000" dirty="0"/>
              <a:t> of </a:t>
            </a:r>
            <a:r>
              <a:rPr lang="en-US" altLang="zh-TW" sz="1000" dirty="0" err="1"/>
              <a:t>KnowMe</a:t>
            </a:r>
            <a:r>
              <a:rPr lang="en-US" altLang="zh-TW" sz="1000" dirty="0"/>
              <a:t> </a:t>
            </a:r>
            <a:r>
              <a:rPr lang="en-US" altLang="zh-TW" sz="1000" dirty="0" err="1"/>
              <a:t>fotografie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70069-F925-4C88-A5F9-3760C83E3649}" type="slidenum">
              <a:rPr lang="zh-TW" altLang="en-US" smtClean="0"/>
              <a:t>49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38524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14:ripple dir="ld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8194" name="Picture 2" descr="D:\新下載資料\The Best Wedding Photos Of The Year 2017\best-of-wedding-2017-c3ebfacf4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869" y="1"/>
            <a:ext cx="7718263" cy="5143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5724128" y="4608879"/>
            <a:ext cx="2520242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sv-SE" altLang="zh-TW" sz="1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© Indra Permana Kantawibawa of ILUMINEN</a:t>
            </a:r>
            <a:endParaRPr lang="zh-TW" altLang="en-US" sz="1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70069-F925-4C88-A5F9-3760C83E3649}" type="slidenum">
              <a:rPr lang="zh-TW" altLang="en-US" smtClean="0"/>
              <a:t>50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95472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14:ripple dir="ld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26" name="Picture 2" descr="D:\新下載資料\The Best Wedding Photos Of The Year 2017\best-of-wedding-2017-6ecf3385a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882" y="1"/>
            <a:ext cx="7712235" cy="5143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5940152" y="4299942"/>
            <a:ext cx="2385589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000" dirty="0"/>
              <a:t>© Will </a:t>
            </a:r>
            <a:r>
              <a:rPr lang="en-US" altLang="zh-TW" sz="1000" dirty="0" err="1"/>
              <a:t>Khoury</a:t>
            </a:r>
            <a:r>
              <a:rPr lang="en-US" altLang="zh-TW" sz="1000" dirty="0"/>
              <a:t> of Will </a:t>
            </a:r>
            <a:r>
              <a:rPr lang="en-US" altLang="zh-TW" sz="1000" dirty="0" err="1"/>
              <a:t>Khoury</a:t>
            </a:r>
            <a:r>
              <a:rPr lang="en-US" altLang="zh-TW" sz="1000" dirty="0"/>
              <a:t> Photography</a:t>
            </a:r>
            <a:endParaRPr lang="zh-TW" altLang="en-US" sz="1000" dirty="0"/>
          </a:p>
        </p:txBody>
      </p:sp>
      <p:sp>
        <p:nvSpPr>
          <p:cNvPr id="7" name="矩形 6"/>
          <p:cNvSpPr>
            <a:spLocks noChangeArrowheads="1"/>
          </p:cNvSpPr>
          <p:nvPr/>
        </p:nvSpPr>
        <p:spPr bwMode="auto">
          <a:xfrm>
            <a:off x="827584" y="100761"/>
            <a:ext cx="2788677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TW" sz="1000" dirty="0" smtClean="0">
                <a:ea typeface="微軟正黑體" panose="020B0604030504040204" pitchFamily="34" charset="-120"/>
              </a:rPr>
              <a:t>January </a:t>
            </a:r>
            <a:r>
              <a:rPr lang="en-US" altLang="zh-TW" sz="1000" dirty="0" smtClean="0">
                <a:ea typeface="微軟正黑體" panose="020B0604030504040204" pitchFamily="34" charset="-120"/>
              </a:rPr>
              <a:t>6, </a:t>
            </a:r>
            <a:r>
              <a:rPr lang="en-US" altLang="zh-TW" sz="1000" dirty="0" smtClean="0">
                <a:ea typeface="微軟正黑體" panose="020B0604030504040204" pitchFamily="34" charset="-120"/>
              </a:rPr>
              <a:t>2018 </a:t>
            </a:r>
            <a:r>
              <a:rPr lang="zh-TW" altLang="en-US" sz="1000" dirty="0" smtClean="0">
                <a:ea typeface="微軟正黑體" panose="020B0604030504040204" pitchFamily="34" charset="-120"/>
              </a:rPr>
              <a:t>王文堯 </a:t>
            </a:r>
            <a:r>
              <a:rPr lang="en-US" altLang="zh-TW" sz="1000" dirty="0">
                <a:ea typeface="微軟正黑體" panose="020B0604030504040204" pitchFamily="34" charset="-120"/>
              </a:rPr>
              <a:t>Kaohsiung Taiwan R.O.C</a:t>
            </a:r>
          </a:p>
          <a:p>
            <a:pPr>
              <a:defRPr/>
            </a:pPr>
            <a:r>
              <a:rPr lang="en-US" altLang="zh-TW" sz="1000" dirty="0">
                <a:ea typeface="微軟正黑體" panose="020B0604030504040204" pitchFamily="34" charset="-120"/>
              </a:rPr>
              <a:t>All photos were taken from </a:t>
            </a:r>
            <a:r>
              <a:rPr lang="en-US" altLang="zh-TW" sz="1000" dirty="0" err="1">
                <a:ea typeface="微軟正黑體" panose="020B0604030504040204" pitchFamily="34" charset="-120"/>
                <a:hlinkClick r:id="rId3"/>
              </a:rPr>
              <a:t>boredpanda</a:t>
            </a:r>
            <a:r>
              <a:rPr lang="en-US" altLang="zh-TW" sz="1000" dirty="0">
                <a:ea typeface="微軟正黑體" panose="020B0604030504040204" pitchFamily="34" charset="-120"/>
              </a:rPr>
              <a:t>, </a:t>
            </a:r>
            <a:r>
              <a:rPr lang="en-US" altLang="zh-TW" sz="1000" dirty="0" smtClean="0">
                <a:ea typeface="微軟正黑體" panose="020B0604030504040204" pitchFamily="34" charset="-120"/>
              </a:rPr>
              <a:t>Internet. </a:t>
            </a:r>
            <a:endParaRPr lang="en-US" altLang="zh-TW" sz="1000" dirty="0">
              <a:ea typeface="微軟正黑體" panose="020B0604030504040204" pitchFamily="34" charset="-12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3851920" y="177705"/>
            <a:ext cx="2560316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000" smtClean="0">
                <a:ea typeface="微軟正黑體" panose="020B0604030504040204" pitchFamily="34" charset="-120"/>
              </a:rPr>
              <a:t>Sound </a:t>
            </a:r>
            <a:r>
              <a:rPr lang="en-US" altLang="zh-TW" sz="1000" dirty="0" smtClean="0">
                <a:ea typeface="微軟正黑體" panose="020B0604030504040204" pitchFamily="34" charset="-120"/>
              </a:rPr>
              <a:t>: </a:t>
            </a:r>
            <a:r>
              <a:rPr lang="en-US" altLang="zh-TW" sz="1000" dirty="0">
                <a:ea typeface="微軟正黑體" panose="020B0604030504040204" pitchFamily="34" charset="-120"/>
              </a:rPr>
              <a:t>Shania Twain - From This Moment On</a:t>
            </a:r>
            <a:endParaRPr lang="zh-TW" altLang="en-US" sz="1000" dirty="0">
              <a:ea typeface="微軟正黑體" panose="020B0604030504040204" pitchFamily="34" charset="-120"/>
            </a:endParaRPr>
          </a:p>
        </p:txBody>
      </p:sp>
      <p:sp>
        <p:nvSpPr>
          <p:cNvPr id="9" name="文字方塊 8"/>
          <p:cNvSpPr txBox="1">
            <a:spLocks noChangeArrowheads="1"/>
          </p:cNvSpPr>
          <p:nvPr/>
        </p:nvSpPr>
        <p:spPr bwMode="auto">
          <a:xfrm>
            <a:off x="7468817" y="4772032"/>
            <a:ext cx="684212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algn="r">
              <a:spcBef>
                <a:spcPct val="0"/>
              </a:spcBef>
              <a:buFontTx/>
              <a:buNone/>
            </a:pPr>
            <a:r>
              <a:rPr lang="en-US" altLang="zh-TW" sz="1000" dirty="0">
                <a:ea typeface="微軟正黑體" panose="020B0604030504040204" pitchFamily="34" charset="-120"/>
              </a:rPr>
              <a:t>THE END</a:t>
            </a:r>
            <a:endParaRPr lang="zh-TW" altLang="en-US" sz="1000" dirty="0">
              <a:ea typeface="微軟正黑體" panose="020B0604030504040204" pitchFamily="34" charset="-120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70069-F925-4C88-A5F9-3760C83E3649}" type="slidenum">
              <a:rPr lang="zh-TW" altLang="en-US" smtClean="0"/>
              <a:t>51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18928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80500">
        <p14:ripple dir="ld"/>
      </p:transition>
    </mc:Choice>
    <mc:Fallback>
      <p:transition spd="slow" advTm="805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150"/>
                            </p:stCondLst>
                            <p:childTnLst>
                              <p:par>
                                <p:cTn id="13" presetID="41" presetClass="entr" presetSubtype="0" fill="hold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50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1650"/>
                            </p:stCondLst>
                            <p:childTnLst>
                              <p:par>
                                <p:cTn id="2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2400"/>
                            </p:stCondLst>
                            <p:childTnLst>
                              <p:par>
                                <p:cTn id="37" presetID="22" presetClass="exit" presetSubtype="1" fill="hold" grpId="0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ipe(up)">
                                      <p:cBhvr>
                                        <p:cTn id="3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8400"/>
                            </p:stCondLst>
                            <p:childTnLst>
                              <p:par>
                                <p:cTn id="41" presetID="22" presetClass="exit" presetSubtype="1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ipe(up)">
                                      <p:cBhvr>
                                        <p:cTn id="4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8" grpId="0"/>
      <p:bldP spid="8" grpId="1"/>
      <p:bldP spid="9" grpId="0"/>
    </p:bld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125</TotalTime>
  <Words>409</Words>
  <Application>Microsoft Office PowerPoint</Application>
  <PresentationFormat>如螢幕大小 (16:9)</PresentationFormat>
  <Paragraphs>109</Paragraphs>
  <Slides>51</Slides>
  <Notes>1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51</vt:i4>
      </vt:variant>
    </vt:vector>
  </HeadingPairs>
  <TitlesOfParts>
    <vt:vector size="52" baseType="lpstr">
      <vt:lpstr>Office 佈景主題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Yao</dc:creator>
  <cp:lastModifiedBy>Yao</cp:lastModifiedBy>
  <cp:revision>32</cp:revision>
  <dcterms:created xsi:type="dcterms:W3CDTF">2018-01-06T00:34:57Z</dcterms:created>
  <dcterms:modified xsi:type="dcterms:W3CDTF">2018-01-06T12:44:14Z</dcterms:modified>
</cp:coreProperties>
</file>