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5" r:id="rId3"/>
    <p:sldId id="290" r:id="rId4"/>
    <p:sldId id="284" r:id="rId5"/>
    <p:sldId id="286" r:id="rId6"/>
    <p:sldId id="258" r:id="rId7"/>
    <p:sldId id="259" r:id="rId8"/>
    <p:sldId id="260" r:id="rId9"/>
    <p:sldId id="261" r:id="rId10"/>
    <p:sldId id="262" r:id="rId11"/>
    <p:sldId id="263" r:id="rId12"/>
    <p:sldId id="295" r:id="rId13"/>
    <p:sldId id="294" r:id="rId14"/>
    <p:sldId id="297" r:id="rId15"/>
    <p:sldId id="291" r:id="rId16"/>
    <p:sldId id="292" r:id="rId17"/>
    <p:sldId id="264" r:id="rId18"/>
    <p:sldId id="287" r:id="rId19"/>
    <p:sldId id="265" r:id="rId20"/>
    <p:sldId id="266" r:id="rId21"/>
    <p:sldId id="267" r:id="rId22"/>
    <p:sldId id="268" r:id="rId23"/>
    <p:sldId id="269" r:id="rId24"/>
    <p:sldId id="289" r:id="rId25"/>
    <p:sldId id="270" r:id="rId26"/>
    <p:sldId id="296" r:id="rId27"/>
    <p:sldId id="271" r:id="rId28"/>
    <p:sldId id="288" r:id="rId29"/>
    <p:sldId id="272" r:id="rId30"/>
    <p:sldId id="273" r:id="rId31"/>
    <p:sldId id="298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bdKmfrRA1BgbAs4P4qdzA==" hashData="WEPhDTJ65tGbrjWkNyJbV27Tm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9599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311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9542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76514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5000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99352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2205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82515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7126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3890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8257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426CE-9E5E-48F7-ABE6-5A08DF71CA58}" type="datetimeFigureOut">
              <a:rPr lang="fr-FR" smtClean="0"/>
              <a:t>05/05/2015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C0525-FB3A-4076-A055-2C4C18B971F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2412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.htm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7123" y="2912750"/>
            <a:ext cx="88409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 smtClean="0">
                <a:solidFill>
                  <a:schemeClr val="accent6"/>
                </a:solidFill>
              </a:rPr>
              <a:t>Superbes femmes et animaux sauvages</a:t>
            </a:r>
            <a:endParaRPr lang="fr-FR" sz="4000" dirty="0">
              <a:solidFill>
                <a:schemeClr val="accent6"/>
              </a:solidFill>
            </a:endParaRPr>
          </a:p>
        </p:txBody>
      </p:sp>
      <p:pic>
        <p:nvPicPr>
          <p:cNvPr id="4" name="Michel_Pépé_-_Magnificence_(relaxing_music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96736" y="32666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5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2348880"/>
            <a:ext cx="944951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On pourrait croire, comme ça, que ces photos sont truquées. On pourrait croire, que les animaux </a:t>
            </a:r>
          </a:p>
          <a:p>
            <a:r>
              <a:rPr lang="fr-FR" b="1" dirty="0" smtClean="0"/>
              <a:t>sont soit empaillés, soit rajoutés ensuite à l’aide d’un logiciel de retouches photo.</a:t>
            </a:r>
            <a:br>
              <a:rPr lang="fr-FR" b="1" dirty="0" smtClean="0"/>
            </a:br>
            <a:r>
              <a:rPr lang="fr-FR" b="1" dirty="0" smtClean="0"/>
              <a:t>Mais il n’en est rien. Katerina Plotnikova est une photographe russe qui aime traiter le sujet de </a:t>
            </a:r>
          </a:p>
          <a:p>
            <a:r>
              <a:rPr lang="fr-FR" b="1" dirty="0" smtClean="0"/>
              <a:t>la nature, mais surtout qui apprécie de mettre ses modèles aux côtés d’animaux d’un genre </a:t>
            </a:r>
          </a:p>
          <a:p>
            <a:r>
              <a:rPr lang="fr-FR" b="1" dirty="0" smtClean="0"/>
              <a:t>plutôt insolite. </a:t>
            </a:r>
          </a:p>
          <a:p>
            <a:r>
              <a:rPr lang="fr-FR" b="1" dirty="0" smtClean="0"/>
              <a:t>Parfois, elle fait appel à un dresseur qui maintient l’animal, qui le canalise, et ce sont toutes les </a:t>
            </a:r>
          </a:p>
          <a:p>
            <a:r>
              <a:rPr lang="fr-FR" b="1" dirty="0" smtClean="0"/>
              <a:t>astuces et accessoires qui sont alors supprimés de la photo par un logiciel de retouches.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592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4000">
        <p14:doors dir="vert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30561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804"/>
            <a:ext cx="9144000" cy="655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92278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01" y="0"/>
            <a:ext cx="7518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3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6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6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91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2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5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116" y="0"/>
            <a:ext cx="4997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28691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40" y="0"/>
            <a:ext cx="6893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035425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8" y="0"/>
            <a:ext cx="85010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04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5" y="0"/>
            <a:ext cx="6572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0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87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35" y="0"/>
            <a:ext cx="8009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3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4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0765"/>
            <a:ext cx="9144000" cy="603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62750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629892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7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21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61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39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804"/>
            <a:ext cx="9144000" cy="655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64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48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211984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302545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6123" y="0"/>
            <a:ext cx="65985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Et si vous nous ne croyez pas… Voici quelques photos des coulisses des prises de vues </a:t>
            </a:r>
            <a:r>
              <a:rPr lang="fr-FR" sz="1400" dirty="0" smtClean="0"/>
              <a:t>: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23136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3" y="307777"/>
            <a:ext cx="9144000" cy="60900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873" y="0"/>
            <a:ext cx="13048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/>
              <a:t>Pas mal, hum ?</a:t>
            </a:r>
            <a:endParaRPr lang="fr-FR" sz="1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5364088" y="6317356"/>
            <a:ext cx="33307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accent6"/>
                </a:solidFill>
              </a:rPr>
              <a:t>Création A.Pancho</a:t>
            </a:r>
            <a:endParaRPr lang="fr-FR" sz="3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450191"/>
      </p:ext>
    </p:extLst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1043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6350" y="2563163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24271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74</Words>
  <Application>Microsoft Office PowerPoint</Application>
  <PresentationFormat>Affichage à l'écran (4:3)</PresentationFormat>
  <Paragraphs>12</Paragraphs>
  <Slides>31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Superbes femmes et  animaux sauvages</dc:title>
  <dc:creator>A.Pancho</dc:creator>
  <cp:keywords>195019002014</cp:keywords>
  <cp:lastModifiedBy>A.Pancho</cp:lastModifiedBy>
  <cp:revision>12</cp:revision>
  <dcterms:created xsi:type="dcterms:W3CDTF">2015-04-21T20:53:56Z</dcterms:created>
  <dcterms:modified xsi:type="dcterms:W3CDTF">2015-05-05T19:47:16Z</dcterms:modified>
</cp:coreProperties>
</file>